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76" r:id="rId2"/>
    <p:sldId id="256" r:id="rId3"/>
    <p:sldId id="265" r:id="rId4"/>
    <p:sldId id="267" r:id="rId5"/>
    <p:sldId id="268" r:id="rId6"/>
    <p:sldId id="269" r:id="rId7"/>
    <p:sldId id="260" r:id="rId8"/>
    <p:sldId id="262" r:id="rId9"/>
    <p:sldId id="263" r:id="rId10"/>
    <p:sldId id="261" r:id="rId11"/>
    <p:sldId id="264" r:id="rId12"/>
    <p:sldId id="271" r:id="rId13"/>
    <p:sldId id="272" r:id="rId14"/>
    <p:sldId id="273" r:id="rId15"/>
    <p:sldId id="27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a:srgbClr val="A7FB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D25B3-9818-4AF7-BC0C-FBE2E2BC7046}" type="datetimeFigureOut">
              <a:rPr lang="en-US" smtClean="0"/>
              <a:t>11/2/2019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43D9F-B342-4CE2-8305-2B6E607646DD}" type="slidenum">
              <a:rPr lang="en-US" smtClean="0"/>
              <a:t>‹#›</a:t>
            </a:fld>
            <a:endParaRPr lang="en-US"/>
          </a:p>
        </p:txBody>
      </p:sp>
    </p:spTree>
    <p:extLst>
      <p:ext uri="{BB962C8B-B14F-4D97-AF65-F5344CB8AC3E}">
        <p14:creationId xmlns:p14="http://schemas.microsoft.com/office/powerpoint/2010/main" val="2514432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43D9F-B342-4CE2-8305-2B6E607646DD}" type="slidenum">
              <a:rPr lang="en-US" smtClean="0"/>
              <a:t>2</a:t>
            </a:fld>
            <a:endParaRPr lang="en-US"/>
          </a:p>
        </p:txBody>
      </p:sp>
    </p:spTree>
    <p:extLst>
      <p:ext uri="{BB962C8B-B14F-4D97-AF65-F5344CB8AC3E}">
        <p14:creationId xmlns:p14="http://schemas.microsoft.com/office/powerpoint/2010/main" val="3302466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43D9F-B342-4CE2-8305-2B6E607646DD}" type="slidenum">
              <a:rPr lang="en-US" smtClean="0"/>
              <a:t>7</a:t>
            </a:fld>
            <a:endParaRPr lang="en-US"/>
          </a:p>
        </p:txBody>
      </p:sp>
    </p:spTree>
    <p:extLst>
      <p:ext uri="{BB962C8B-B14F-4D97-AF65-F5344CB8AC3E}">
        <p14:creationId xmlns:p14="http://schemas.microsoft.com/office/powerpoint/2010/main" val="426352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43D9F-B342-4CE2-8305-2B6E607646DD}" type="slidenum">
              <a:rPr lang="en-US" smtClean="0"/>
              <a:t>12</a:t>
            </a:fld>
            <a:endParaRPr lang="en-US"/>
          </a:p>
        </p:txBody>
      </p:sp>
    </p:spTree>
    <p:extLst>
      <p:ext uri="{BB962C8B-B14F-4D97-AF65-F5344CB8AC3E}">
        <p14:creationId xmlns:p14="http://schemas.microsoft.com/office/powerpoint/2010/main" val="173943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97A07E1-6E6B-4C84-92B3-78F7BE35BF48}"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59E534-1BFA-40B2-9981-ED94A1785D18}" type="slidenum">
              <a:rPr lang="en-US" smtClean="0"/>
              <a:t>‹#›</a:t>
            </a:fld>
            <a:endParaRPr lang="en-US"/>
          </a:p>
        </p:txBody>
      </p:sp>
    </p:spTree>
    <p:extLst>
      <p:ext uri="{BB962C8B-B14F-4D97-AF65-F5344CB8AC3E}">
        <p14:creationId xmlns:p14="http://schemas.microsoft.com/office/powerpoint/2010/main" val="50940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7A07E1-6E6B-4C84-92B3-78F7BE35BF48}"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59E534-1BFA-40B2-9981-ED94A1785D18}" type="slidenum">
              <a:rPr lang="en-US" smtClean="0"/>
              <a:t>‹#›</a:t>
            </a:fld>
            <a:endParaRPr lang="en-US"/>
          </a:p>
        </p:txBody>
      </p:sp>
    </p:spTree>
    <p:extLst>
      <p:ext uri="{BB962C8B-B14F-4D97-AF65-F5344CB8AC3E}">
        <p14:creationId xmlns:p14="http://schemas.microsoft.com/office/powerpoint/2010/main" val="3038150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7A07E1-6E6B-4C84-92B3-78F7BE35BF48}"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59E534-1BFA-40B2-9981-ED94A1785D18}" type="slidenum">
              <a:rPr lang="en-US" smtClean="0"/>
              <a:t>‹#›</a:t>
            </a:fld>
            <a:endParaRPr lang="en-US"/>
          </a:p>
        </p:txBody>
      </p:sp>
    </p:spTree>
    <p:extLst>
      <p:ext uri="{BB962C8B-B14F-4D97-AF65-F5344CB8AC3E}">
        <p14:creationId xmlns:p14="http://schemas.microsoft.com/office/powerpoint/2010/main" val="3154430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7A07E1-6E6B-4C84-92B3-78F7BE35BF48}"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59E534-1BFA-40B2-9981-ED94A1785D18}" type="slidenum">
              <a:rPr lang="en-US" smtClean="0"/>
              <a:t>‹#›</a:t>
            </a:fld>
            <a:endParaRPr lang="en-US"/>
          </a:p>
        </p:txBody>
      </p:sp>
    </p:spTree>
    <p:extLst>
      <p:ext uri="{BB962C8B-B14F-4D97-AF65-F5344CB8AC3E}">
        <p14:creationId xmlns:p14="http://schemas.microsoft.com/office/powerpoint/2010/main" val="15128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7A07E1-6E6B-4C84-92B3-78F7BE35BF48}" type="datetimeFigureOut">
              <a:rPr lang="en-US" smtClean="0"/>
              <a:t>11/2/2019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59E534-1BFA-40B2-9981-ED94A1785D18}" type="slidenum">
              <a:rPr lang="en-US" smtClean="0"/>
              <a:t>‹#›</a:t>
            </a:fld>
            <a:endParaRPr lang="en-US"/>
          </a:p>
        </p:txBody>
      </p:sp>
    </p:spTree>
    <p:extLst>
      <p:ext uri="{BB962C8B-B14F-4D97-AF65-F5344CB8AC3E}">
        <p14:creationId xmlns:p14="http://schemas.microsoft.com/office/powerpoint/2010/main" val="130751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97A07E1-6E6B-4C84-92B3-78F7BE35BF48}"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9E534-1BFA-40B2-9981-ED94A1785D18}" type="slidenum">
              <a:rPr lang="en-US" smtClean="0"/>
              <a:t>‹#›</a:t>
            </a:fld>
            <a:endParaRPr lang="en-US"/>
          </a:p>
        </p:txBody>
      </p:sp>
    </p:spTree>
    <p:extLst>
      <p:ext uri="{BB962C8B-B14F-4D97-AF65-F5344CB8AC3E}">
        <p14:creationId xmlns:p14="http://schemas.microsoft.com/office/powerpoint/2010/main" val="152966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7A07E1-6E6B-4C84-92B3-78F7BE35BF48}" type="datetimeFigureOut">
              <a:rPr lang="en-US" smtClean="0"/>
              <a:t>11/2/2019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59E534-1BFA-40B2-9981-ED94A1785D18}" type="slidenum">
              <a:rPr lang="en-US" smtClean="0"/>
              <a:t>‹#›</a:t>
            </a:fld>
            <a:endParaRPr lang="en-US"/>
          </a:p>
        </p:txBody>
      </p:sp>
    </p:spTree>
    <p:extLst>
      <p:ext uri="{BB962C8B-B14F-4D97-AF65-F5344CB8AC3E}">
        <p14:creationId xmlns:p14="http://schemas.microsoft.com/office/powerpoint/2010/main" val="153278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97A07E1-6E6B-4C84-92B3-78F7BE35BF48}" type="datetimeFigureOut">
              <a:rPr lang="en-US" smtClean="0"/>
              <a:t>11/2/2019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59E534-1BFA-40B2-9981-ED94A1785D18}" type="slidenum">
              <a:rPr lang="en-US" smtClean="0"/>
              <a:t>‹#›</a:t>
            </a:fld>
            <a:endParaRPr lang="en-US"/>
          </a:p>
        </p:txBody>
      </p:sp>
    </p:spTree>
    <p:extLst>
      <p:ext uri="{BB962C8B-B14F-4D97-AF65-F5344CB8AC3E}">
        <p14:creationId xmlns:p14="http://schemas.microsoft.com/office/powerpoint/2010/main" val="2108274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7A07E1-6E6B-4C84-92B3-78F7BE35BF48}" type="datetimeFigureOut">
              <a:rPr lang="en-US" smtClean="0"/>
              <a:t>11/2/2019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59E534-1BFA-40B2-9981-ED94A1785D18}" type="slidenum">
              <a:rPr lang="en-US" smtClean="0"/>
              <a:t>‹#›</a:t>
            </a:fld>
            <a:endParaRPr lang="en-US"/>
          </a:p>
        </p:txBody>
      </p:sp>
    </p:spTree>
    <p:extLst>
      <p:ext uri="{BB962C8B-B14F-4D97-AF65-F5344CB8AC3E}">
        <p14:creationId xmlns:p14="http://schemas.microsoft.com/office/powerpoint/2010/main" val="155421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7A07E1-6E6B-4C84-92B3-78F7BE35BF48}"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9E534-1BFA-40B2-9981-ED94A1785D18}" type="slidenum">
              <a:rPr lang="en-US" smtClean="0"/>
              <a:t>‹#›</a:t>
            </a:fld>
            <a:endParaRPr lang="en-US"/>
          </a:p>
        </p:txBody>
      </p:sp>
    </p:spTree>
    <p:extLst>
      <p:ext uri="{BB962C8B-B14F-4D97-AF65-F5344CB8AC3E}">
        <p14:creationId xmlns:p14="http://schemas.microsoft.com/office/powerpoint/2010/main" val="1602336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7A07E1-6E6B-4C84-92B3-78F7BE35BF48}" type="datetimeFigureOut">
              <a:rPr lang="en-US" smtClean="0"/>
              <a:t>11/2/2019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59E534-1BFA-40B2-9981-ED94A1785D18}" type="slidenum">
              <a:rPr lang="en-US" smtClean="0"/>
              <a:t>‹#›</a:t>
            </a:fld>
            <a:endParaRPr lang="en-US"/>
          </a:p>
        </p:txBody>
      </p:sp>
    </p:spTree>
    <p:extLst>
      <p:ext uri="{BB962C8B-B14F-4D97-AF65-F5344CB8AC3E}">
        <p14:creationId xmlns:p14="http://schemas.microsoft.com/office/powerpoint/2010/main" val="621096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A07E1-6E6B-4C84-92B3-78F7BE35BF48}" type="datetimeFigureOut">
              <a:rPr lang="en-US" smtClean="0"/>
              <a:t>11/2/2019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59E534-1BFA-40B2-9981-ED94A1785D18}" type="slidenum">
              <a:rPr lang="en-US" smtClean="0"/>
              <a:t>‹#›</a:t>
            </a:fld>
            <a:endParaRPr lang="en-US"/>
          </a:p>
        </p:txBody>
      </p:sp>
    </p:spTree>
    <p:extLst>
      <p:ext uri="{BB962C8B-B14F-4D97-AF65-F5344CB8AC3E}">
        <p14:creationId xmlns:p14="http://schemas.microsoft.com/office/powerpoint/2010/main" val="13690839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Layout" Target="../slideLayouts/slideLayout2.xml"/><Relationship Id="rId7" Type="http://schemas.openxmlformats.org/officeDocument/2006/relationships/slide" Target="slide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slide" Target="slide2.xml"/><Relationship Id="rId11"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slide" Target="slide6.xml"/><Relationship Id="rId4" Type="http://schemas.openxmlformats.org/officeDocument/2006/relationships/image" Target="../media/image1.jpeg"/><Relationship Id="rId9" Type="http://schemas.openxmlformats.org/officeDocument/2006/relationships/slide" Target="slide5.xml"/></Relationships>
</file>

<file path=ppt/slides/_rels/slide10.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Layout" Target="../slideLayouts/slideLayout2.xml"/><Relationship Id="rId7" Type="http://schemas.openxmlformats.org/officeDocument/2006/relationships/slide" Target="slide1.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2.jpe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Layout" Target="../slideLayouts/slideLayout2.xml"/><Relationship Id="rId7" Type="http://schemas.openxmlformats.org/officeDocument/2006/relationships/slide" Target="slide1.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openxmlformats.org/officeDocument/2006/relationships/image" Target="../media/image25.gif"/><Relationship Id="rId10" Type="http://schemas.microsoft.com/office/2007/relationships/hdphoto" Target="../media/hdphoto1.wdp"/><Relationship Id="rId4" Type="http://schemas.openxmlformats.org/officeDocument/2006/relationships/image" Target="../media/image22.jpe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6.gif"/><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hyperlink" Target="https://tenor.com/view/excited-what-explosions-gif-5749029" TargetMode="External"/><Relationship Id="rId11" Type="http://schemas.openxmlformats.org/officeDocument/2006/relationships/image" Target="../media/image16.png"/><Relationship Id="rId5" Type="http://schemas.openxmlformats.org/officeDocument/2006/relationships/image" Target="../media/image22.jpeg"/><Relationship Id="rId10" Type="http://schemas.openxmlformats.org/officeDocument/2006/relationships/slide" Target="slide12.xml"/><Relationship Id="rId4" Type="http://schemas.openxmlformats.org/officeDocument/2006/relationships/notesSlide" Target="../notesSlides/notesSlide3.xml"/><Relationship Id="rId9" Type="http://schemas.openxmlformats.org/officeDocument/2006/relationships/slide" Target="slide1.xml"/></Relationships>
</file>

<file path=ppt/slides/_rels/slide13.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slide" Target="slide1.xml"/><Relationship Id="rId5" Type="http://schemas.openxmlformats.org/officeDocument/2006/relationships/image" Target="../media/image27.jpeg"/><Relationship Id="rId4" Type="http://schemas.openxmlformats.org/officeDocument/2006/relationships/audio" Target="../media/audio2.wav"/><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slide" Target="slide1.xml"/><Relationship Id="rId5"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Layout" Target="../slideLayouts/slideLayout2.xml"/><Relationship Id="rId7" Type="http://schemas.openxmlformats.org/officeDocument/2006/relationships/image" Target="../media/image31.jpe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2.jpeg"/><Relationship Id="rId11" Type="http://schemas.openxmlformats.org/officeDocument/2006/relationships/image" Target="../media/image16.png"/><Relationship Id="rId5" Type="http://schemas.openxmlformats.org/officeDocument/2006/relationships/image" Target="../media/image30.png"/><Relationship Id="rId10" Type="http://schemas.openxmlformats.org/officeDocument/2006/relationships/slide" Target="slide15.xml"/><Relationship Id="rId4" Type="http://schemas.openxmlformats.org/officeDocument/2006/relationships/hyperlink" Target="https://www.google.com/url?sa=i&amp;source=images&amp;cd=&amp;ved=2ahUKEwi2q8bdvcXlAhXDx4sBHWV8BYYQjRx6BAgBEAQ&amp;url=https://knowyourmeme.com/photos/1431201-surprised-pikachu&amp;psig=AOvVaw2wTNqM2QoDc4346EQVbDFO&amp;ust=1572576392949698" TargetMode="Externa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slide" Target="slide7.xml"/><Relationship Id="rId12" Type="http://schemas.openxmlformats.org/officeDocument/2006/relationships/image" Target="../media/image3.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4.jpeg"/><Relationship Id="rId10" Type="http://schemas.openxmlformats.org/officeDocument/2006/relationships/image" Target="../media/image8.png"/><Relationship Id="rId4" Type="http://schemas.openxmlformats.org/officeDocument/2006/relationships/notesSlide" Target="../notesSlides/notesSlide1.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slide" Target="slide7.xml"/><Relationship Id="rId4" Type="http://schemas.openxmlformats.org/officeDocument/2006/relationships/image" Target="../media/image4.jpeg"/><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8.png"/><Relationship Id="rId11"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slide" Target="slide7.xml"/><Relationship Id="rId4" Type="http://schemas.openxmlformats.org/officeDocument/2006/relationships/image" Target="../media/image4.jpeg"/><Relationship Id="rId9"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slide" Target="slide7.xml"/><Relationship Id="rId4" Type="http://schemas.openxmlformats.org/officeDocument/2006/relationships/image" Target="../media/image4.jpeg"/><Relationship Id="rId9"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6.png"/><Relationship Id="rId10" Type="http://schemas.openxmlformats.org/officeDocument/2006/relationships/slide" Target="slide7.xml"/><Relationship Id="rId4" Type="http://schemas.openxmlformats.org/officeDocument/2006/relationships/image" Target="../media/image4.jpeg"/><Relationship Id="rId9"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1.wdp"/><Relationship Id="rId18" Type="http://schemas.openxmlformats.org/officeDocument/2006/relationships/slide" Target="slide15.xml"/><Relationship Id="rId3" Type="http://schemas.openxmlformats.org/officeDocument/2006/relationships/slideLayout" Target="../slideLayouts/slideLayout2.xml"/><Relationship Id="rId21" Type="http://schemas.openxmlformats.org/officeDocument/2006/relationships/image" Target="../media/image17.jpeg"/><Relationship Id="rId7" Type="http://schemas.openxmlformats.org/officeDocument/2006/relationships/image" Target="../media/image11.jpeg"/><Relationship Id="rId12" Type="http://schemas.openxmlformats.org/officeDocument/2006/relationships/image" Target="../media/image14.png"/><Relationship Id="rId17" Type="http://schemas.openxmlformats.org/officeDocument/2006/relationships/image" Target="../media/image16.png"/><Relationship Id="rId2" Type="http://schemas.openxmlformats.org/officeDocument/2006/relationships/audio" Target="../media/media3.mp3"/><Relationship Id="rId16" Type="http://schemas.openxmlformats.org/officeDocument/2006/relationships/slide" Target="slide12.xml"/><Relationship Id="rId20" Type="http://schemas.openxmlformats.org/officeDocument/2006/relationships/image" Target="../media/image3.png"/><Relationship Id="rId1" Type="http://schemas.microsoft.com/office/2007/relationships/media" Target="../media/media3.mp3"/><Relationship Id="rId6" Type="http://schemas.openxmlformats.org/officeDocument/2006/relationships/hyperlink" Target="https://vi.pngtree.com/freebackground/milk-tea-shop-price-list-background-material_1096310.html" TargetMode="External"/><Relationship Id="rId11" Type="http://schemas.openxmlformats.org/officeDocument/2006/relationships/slide" Target="slide11.xml"/><Relationship Id="rId5" Type="http://schemas.openxmlformats.org/officeDocument/2006/relationships/image" Target="../media/image10.jpg"/><Relationship Id="rId15" Type="http://schemas.openxmlformats.org/officeDocument/2006/relationships/image" Target="../media/image15.png"/><Relationship Id="rId23" Type="http://schemas.openxmlformats.org/officeDocument/2006/relationships/slide" Target="slide14.xml"/><Relationship Id="rId10" Type="http://schemas.openxmlformats.org/officeDocument/2006/relationships/image" Target="../media/image13.png"/><Relationship Id="rId19" Type="http://schemas.openxmlformats.org/officeDocument/2006/relationships/slide" Target="slide9.xml"/><Relationship Id="rId4" Type="http://schemas.openxmlformats.org/officeDocument/2006/relationships/notesSlide" Target="../notesSlides/notesSlide2.xml"/><Relationship Id="rId9" Type="http://schemas.openxmlformats.org/officeDocument/2006/relationships/slide" Target="slide8.xml"/><Relationship Id="rId14" Type="http://schemas.openxmlformats.org/officeDocument/2006/relationships/slide" Target="slide10.xml"/><Relationship Id="rId22" Type="http://schemas.openxmlformats.org/officeDocument/2006/relationships/slide" Target="slide1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google.com/url?sa=i&amp;source=images&amp;cd=&amp;ved=2ahUKEwiG9JXwusXlAhXERY8KHVVaBy4QjRx6BAgBEAQ&amp;url=https://www.freepik.com/free-photos-vectors/congratulation&amp;psig=AOvVaw20UG_ZaPZzG6Hr2vgp4qmg&amp;ust=1572575625749119" TargetMode="External"/><Relationship Id="rId7"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9.gif"/><Relationship Id="rId11" Type="http://schemas.openxmlformats.org/officeDocument/2006/relationships/slide" Target="slide1.xml"/><Relationship Id="rId5" Type="http://schemas.openxmlformats.org/officeDocument/2006/relationships/hyperlink" Target="https://www.google.com/url?sa=i&amp;source=images&amp;cd=&amp;ved=2ahUKEwiGjpS2usXlAhUHL48KHcujCE4QjRx6BAgBEAQ&amp;url=https://www.pinterest.co.kr/pin/725572189945845800/&amp;psig=AOvVaw0RUwIXuRrc7TnzvHR5V0w9&amp;ust=1572575470133032" TargetMode="External"/><Relationship Id="rId10" Type="http://schemas.openxmlformats.org/officeDocument/2006/relationships/image" Target="../media/image21.gif"/><Relationship Id="rId4" Type="http://schemas.openxmlformats.org/officeDocument/2006/relationships/image" Target="../media/image18.jpeg"/><Relationship Id="rId9" Type="http://schemas.openxmlformats.org/officeDocument/2006/relationships/hyperlink" Target="https://www.google.com/url?sa=i&amp;source=images&amp;cd=&amp;ved=2ahUKEwjx4seqvMXlAhUXH7cAHaMaBvgQjRx6BAgBEAQ&amp;url=https://giphy.com/explore/chibi&amp;psig=AOvVaw1NN58sCQv9MfspAchvwKAH&amp;ust=157257600812739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slide" Target="slide9.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slide" Target="slide1.xml"/><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Động Vật Thủy Sinh Thực Vật Thủy Sinh Thực Vật Có Mạch Cây Nền, Do Giấy Dán Tường, Thiết Kế., Thùng Rá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93620" y="441140"/>
            <a:ext cx="4871013" cy="923330"/>
          </a:xfrm>
          <a:prstGeom prst="rect">
            <a:avLst/>
          </a:prstGeom>
          <a:blipFill>
            <a:blip r:embed="rId5"/>
            <a:tile tx="0" ty="0" sx="100000" sy="100000" flip="none" algn="tl"/>
          </a:blipFill>
          <a:ln w="38100">
            <a:solidFill>
              <a:schemeClr val="tx1"/>
            </a:solidFill>
          </a:ln>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CÂU HỎI ÔN TẬP</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ounded Rectangle 4">
            <a:hlinkClick r:id="rId6" action="ppaction://hlinksldjump"/>
          </p:cNvPr>
          <p:cNvSpPr/>
          <p:nvPr/>
        </p:nvSpPr>
        <p:spPr>
          <a:xfrm>
            <a:off x="2257423" y="2001118"/>
            <a:ext cx="4029075" cy="471487"/>
          </a:xfrm>
          <a:prstGeom prst="roundRect">
            <a:avLst/>
          </a:prstGeom>
          <a:blipFill>
            <a:blip r:embed="rId5"/>
            <a:tile tx="0" ty="0" sx="100000" sy="100000" flip="none" algn="tl"/>
          </a:blipFill>
          <a:ln w="76200">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tx1"/>
                </a:solidFill>
                <a:latin typeface="Consolas" panose="020B0609020204030204" pitchFamily="49" charset="0"/>
                <a:cs typeface="Consolas" panose="020B0609020204030204" pitchFamily="49" charset="0"/>
              </a:rPr>
              <a:t>CÂU 1</a:t>
            </a:r>
            <a:endParaRPr lang="en-US" sz="3200" dirty="0">
              <a:solidFill>
                <a:schemeClr val="tx1"/>
              </a:solidFill>
              <a:latin typeface="Consolas" panose="020B0609020204030204" pitchFamily="49" charset="0"/>
              <a:cs typeface="Consolas" panose="020B0609020204030204" pitchFamily="49" charset="0"/>
            </a:endParaRPr>
          </a:p>
        </p:txBody>
      </p:sp>
      <p:sp>
        <p:nvSpPr>
          <p:cNvPr id="6" name="Rounded Rectangle 5">
            <a:hlinkClick r:id="rId7" action="ppaction://hlinksldjump"/>
          </p:cNvPr>
          <p:cNvSpPr/>
          <p:nvPr/>
        </p:nvSpPr>
        <p:spPr>
          <a:xfrm>
            <a:off x="2257423" y="2957513"/>
            <a:ext cx="4029075" cy="471487"/>
          </a:xfrm>
          <a:prstGeom prst="roundRect">
            <a:avLst/>
          </a:prstGeom>
          <a:blipFill>
            <a:blip r:embed="rId5"/>
            <a:tile tx="0" ty="0" sx="100000" sy="100000" flip="none" algn="tl"/>
          </a:blipFill>
          <a:ln w="76200">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tx1"/>
                </a:solidFill>
                <a:latin typeface="Consolas" panose="020B0609020204030204" pitchFamily="49" charset="0"/>
                <a:cs typeface="Consolas" panose="020B0609020204030204" pitchFamily="49" charset="0"/>
              </a:rPr>
              <a:t>CÂU 2</a:t>
            </a:r>
            <a:endParaRPr lang="en-US" sz="3200" dirty="0">
              <a:solidFill>
                <a:schemeClr val="tx1"/>
              </a:solidFill>
              <a:latin typeface="Consolas" panose="020B0609020204030204" pitchFamily="49" charset="0"/>
              <a:cs typeface="Consolas" panose="020B0609020204030204" pitchFamily="49" charset="0"/>
            </a:endParaRPr>
          </a:p>
        </p:txBody>
      </p:sp>
      <p:sp>
        <p:nvSpPr>
          <p:cNvPr id="7" name="Rounded Rectangle 6">
            <a:hlinkClick r:id="rId8" action="ppaction://hlinksldjump"/>
          </p:cNvPr>
          <p:cNvSpPr/>
          <p:nvPr/>
        </p:nvSpPr>
        <p:spPr>
          <a:xfrm>
            <a:off x="2257423" y="3913908"/>
            <a:ext cx="4029075" cy="471487"/>
          </a:xfrm>
          <a:prstGeom prst="roundRect">
            <a:avLst/>
          </a:prstGeom>
          <a:blipFill>
            <a:blip r:embed="rId5"/>
            <a:tile tx="0" ty="0" sx="100000" sy="100000" flip="none" algn="tl"/>
          </a:blipFill>
          <a:ln w="76200">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tx1"/>
                </a:solidFill>
                <a:latin typeface="Consolas" panose="020B0609020204030204" pitchFamily="49" charset="0"/>
                <a:cs typeface="Consolas" panose="020B0609020204030204" pitchFamily="49" charset="0"/>
              </a:rPr>
              <a:t>CÂU 3</a:t>
            </a:r>
            <a:endParaRPr lang="en-US" sz="3200" dirty="0">
              <a:solidFill>
                <a:schemeClr val="tx1"/>
              </a:solidFill>
              <a:latin typeface="Consolas" panose="020B0609020204030204" pitchFamily="49" charset="0"/>
              <a:cs typeface="Consolas" panose="020B0609020204030204" pitchFamily="49" charset="0"/>
            </a:endParaRPr>
          </a:p>
        </p:txBody>
      </p:sp>
      <p:sp>
        <p:nvSpPr>
          <p:cNvPr id="8" name="Rounded Rectangle 7">
            <a:hlinkClick r:id="rId9" action="ppaction://hlinksldjump"/>
          </p:cNvPr>
          <p:cNvSpPr/>
          <p:nvPr/>
        </p:nvSpPr>
        <p:spPr>
          <a:xfrm>
            <a:off x="2257423" y="4881830"/>
            <a:ext cx="4029075" cy="471487"/>
          </a:xfrm>
          <a:prstGeom prst="roundRect">
            <a:avLst/>
          </a:prstGeom>
          <a:blipFill>
            <a:blip r:embed="rId5"/>
            <a:tile tx="0" ty="0" sx="100000" sy="100000" flip="none" algn="tl"/>
          </a:blipFill>
          <a:ln w="76200">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tx1"/>
                </a:solidFill>
                <a:latin typeface="Consolas" panose="020B0609020204030204" pitchFamily="49" charset="0"/>
                <a:cs typeface="Consolas" panose="020B0609020204030204" pitchFamily="49" charset="0"/>
              </a:rPr>
              <a:t>CÂU 4</a:t>
            </a:r>
            <a:endParaRPr lang="en-US" sz="3200" dirty="0">
              <a:solidFill>
                <a:schemeClr val="tx1"/>
              </a:solidFill>
              <a:latin typeface="Consolas" panose="020B0609020204030204" pitchFamily="49" charset="0"/>
              <a:cs typeface="Consolas" panose="020B0609020204030204" pitchFamily="49" charset="0"/>
            </a:endParaRPr>
          </a:p>
        </p:txBody>
      </p:sp>
      <p:sp>
        <p:nvSpPr>
          <p:cNvPr id="9" name="Rounded Rectangle 8">
            <a:hlinkClick r:id="rId10" action="ppaction://hlinksldjump"/>
          </p:cNvPr>
          <p:cNvSpPr/>
          <p:nvPr/>
        </p:nvSpPr>
        <p:spPr>
          <a:xfrm>
            <a:off x="2257423" y="5809617"/>
            <a:ext cx="4029075" cy="471487"/>
          </a:xfrm>
          <a:prstGeom prst="roundRect">
            <a:avLst/>
          </a:prstGeom>
          <a:blipFill>
            <a:blip r:embed="rId5"/>
            <a:tile tx="0" ty="0" sx="100000" sy="100000" flip="none" algn="tl"/>
          </a:blipFill>
          <a:ln w="76200">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solidFill>
                  <a:schemeClr val="tx1"/>
                </a:solidFill>
                <a:latin typeface="Consolas" panose="020B0609020204030204" pitchFamily="49" charset="0"/>
                <a:cs typeface="Consolas" panose="020B0609020204030204" pitchFamily="49" charset="0"/>
              </a:rPr>
              <a:t>CÂU 5</a:t>
            </a:r>
            <a:endParaRPr lang="en-US" sz="3200" dirty="0">
              <a:solidFill>
                <a:schemeClr val="tx1"/>
              </a:solidFill>
              <a:latin typeface="Consolas" panose="020B0609020204030204" pitchFamily="49" charset="0"/>
              <a:cs typeface="Consolas" panose="020B0609020204030204" pitchFamily="49" charset="0"/>
            </a:endParaRPr>
          </a:p>
        </p:txBody>
      </p:sp>
      <p:pic>
        <p:nvPicPr>
          <p:cNvPr id="2" name="Này Anh Yêu Em Muốn Uống Tà Tữa..Ok Em Yêu Há Miệng Ra  Tik Tok Musi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285007" y="40341"/>
            <a:ext cx="487363" cy="487363"/>
          </a:xfrm>
          <a:prstGeom prst="rect">
            <a:avLst/>
          </a:prstGeom>
        </p:spPr>
      </p:pic>
    </p:spTree>
    <p:extLst>
      <p:ext uri="{BB962C8B-B14F-4D97-AF65-F5344CB8AC3E}">
        <p14:creationId xmlns:p14="http://schemas.microsoft.com/office/powerpoint/2010/main" val="160168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6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56" descr="Phát Nổ 3d Hạt Nền Png, Hạt Nổ, Hạt Png, Hạt Nề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8" y="0"/>
            <a:ext cx="9194517" cy="68580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82" name="Picture 58" descr="https://scontent.fsgn5-2.fna.fbcdn.net/v/t1.15752-9/75603985_740957136377937_6936746729958014976_n.png?_nc_cat=107&amp;_nc_oc=AQkKTzYWqtpqXWk8eRY1AwAXOhBiDB6CuRdnXw_i3VnCtJ8PvWk9iDto0Ox0p-x_3FQO7dBYvmqKTPzLmqizT-wV&amp;_nc_ht=scontent.fsgn5-2.fna&amp;oh=9f19c7b467cfbbbc2aafb54b6b577f0c&amp;oe=5E59A1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28801"/>
            <a:ext cx="9144000" cy="5029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365728" y="2029873"/>
            <a:ext cx="9158150" cy="1077218"/>
          </a:xfrm>
          <a:prstGeom prst="rect">
            <a:avLst/>
          </a:prstGeom>
          <a:noFill/>
        </p:spPr>
        <p:txBody>
          <a:bodyPr wrap="square" lIns="91440" tIns="45720" rIns="91440" bIns="45720">
            <a:spAutoFit/>
          </a:bodyPr>
          <a:lstStyle/>
          <a:p>
            <a:r>
              <a:rPr lang="en-US" sz="32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“NẾU CÓ NẮM LÁ NGÓN TRONG TAY, TAO SẼ ĐÚC THẲNG VÔ MỒM THẰNG EDIT”</a:t>
            </a:r>
            <a:endPar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ectangle 8"/>
          <p:cNvSpPr/>
          <p:nvPr/>
        </p:nvSpPr>
        <p:spPr>
          <a:xfrm>
            <a:off x="485110" y="745438"/>
            <a:ext cx="7595540" cy="707886"/>
          </a:xfrm>
          <a:prstGeom prst="rect">
            <a:avLst/>
          </a:prstGeom>
          <a:noFill/>
        </p:spPr>
        <p:txBody>
          <a:bodyPr wrap="square" lIns="91440" tIns="45720" rIns="91440" bIns="45720">
            <a:spAutoFit/>
          </a:bodyPr>
          <a:lstStyle/>
          <a:p>
            <a:pPr algn="ctr"/>
            <a:r>
              <a:rPr lang="en-US" sz="4000" b="1" dirty="0" err="1" smtClean="0">
                <a:ln w="9525">
                  <a:solidFill>
                    <a:schemeClr val="bg1"/>
                  </a:solidFill>
                  <a:prstDash val="solid"/>
                </a:ln>
                <a:effectLst>
                  <a:outerShdw blurRad="12700" dist="38100" dir="2700000" algn="tl" rotWithShape="0">
                    <a:schemeClr val="bg1">
                      <a:lumMod val="50000"/>
                    </a:schemeClr>
                  </a:outerShdw>
                </a:effectLst>
              </a:rPr>
              <a:t>Chúc</a:t>
            </a:r>
            <a:r>
              <a:rPr lang="en-US" sz="4000" b="1" dirty="0" smtClean="0">
                <a:ln w="9525">
                  <a:solidFill>
                    <a:schemeClr val="bg1"/>
                  </a:solidFill>
                  <a:prstDash val="solid"/>
                </a:ln>
                <a:effectLst>
                  <a:outerShdw blurRad="12700" dist="38100" dir="2700000" algn="tl" rotWithShape="0">
                    <a:schemeClr val="bg1">
                      <a:lumMod val="50000"/>
                    </a:schemeClr>
                  </a:outerShdw>
                </a:effectLst>
              </a:rPr>
              <a:t> </a:t>
            </a:r>
            <a:r>
              <a:rPr lang="en-US" sz="4000" b="1" dirty="0" err="1" smtClean="0">
                <a:ln w="9525">
                  <a:solidFill>
                    <a:schemeClr val="bg1"/>
                  </a:solidFill>
                  <a:prstDash val="solid"/>
                </a:ln>
                <a:effectLst>
                  <a:outerShdw blurRad="12700" dist="38100" dir="2700000" algn="tl" rotWithShape="0">
                    <a:schemeClr val="bg1">
                      <a:lumMod val="50000"/>
                    </a:schemeClr>
                  </a:outerShdw>
                </a:effectLst>
              </a:rPr>
              <a:t>mừng</a:t>
            </a:r>
            <a:r>
              <a:rPr lang="en-US" sz="4000" b="1" dirty="0" smtClean="0">
                <a:ln w="9525">
                  <a:solidFill>
                    <a:schemeClr val="bg1"/>
                  </a:solidFill>
                  <a:prstDash val="solid"/>
                </a:ln>
                <a:effectLst>
                  <a:outerShdw blurRad="12700" dist="38100" dir="2700000" algn="tl" rotWithShape="0">
                    <a:schemeClr val="bg1">
                      <a:lumMod val="50000"/>
                    </a:schemeClr>
                  </a:outerShdw>
                </a:effectLst>
              </a:rPr>
              <a:t> </a:t>
            </a:r>
            <a:r>
              <a:rPr lang="en-US" sz="4000" b="1" dirty="0" err="1" smtClean="0">
                <a:ln w="9525">
                  <a:solidFill>
                    <a:schemeClr val="bg1"/>
                  </a:solidFill>
                  <a:prstDash val="solid"/>
                </a:ln>
                <a:effectLst>
                  <a:outerShdw blurRad="12700" dist="38100" dir="2700000" algn="tl" rotWithShape="0">
                    <a:schemeClr val="bg1">
                      <a:lumMod val="50000"/>
                    </a:schemeClr>
                  </a:outerShdw>
                </a:effectLst>
              </a:rPr>
              <a:t>bạn</a:t>
            </a:r>
            <a:r>
              <a:rPr lang="en-US" sz="4000" b="1" dirty="0" smtClean="0">
                <a:ln w="9525">
                  <a:solidFill>
                    <a:schemeClr val="bg1"/>
                  </a:solidFill>
                  <a:prstDash val="solid"/>
                </a:ln>
                <a:effectLst>
                  <a:outerShdw blurRad="12700" dist="38100" dir="2700000" algn="tl" rotWithShape="0">
                    <a:schemeClr val="bg1">
                      <a:lumMod val="50000"/>
                    </a:schemeClr>
                  </a:outerShdw>
                </a:effectLst>
              </a:rPr>
              <a:t> </a:t>
            </a:r>
            <a:r>
              <a:rPr lang="en-US" sz="4000" b="1" dirty="0" err="1" smtClean="0">
                <a:ln w="9525">
                  <a:solidFill>
                    <a:schemeClr val="bg1"/>
                  </a:solidFill>
                  <a:prstDash val="solid"/>
                </a:ln>
                <a:effectLst>
                  <a:outerShdw blurRad="12700" dist="38100" dir="2700000" algn="tl" rotWithShape="0">
                    <a:schemeClr val="bg1">
                      <a:lumMod val="50000"/>
                    </a:schemeClr>
                  </a:outerShdw>
                </a:effectLst>
              </a:rPr>
              <a:t>không</a:t>
            </a:r>
            <a:r>
              <a:rPr lang="en-US" sz="4000" b="1" dirty="0" smtClean="0">
                <a:ln w="9525">
                  <a:solidFill>
                    <a:schemeClr val="bg1"/>
                  </a:solidFill>
                  <a:prstDash val="solid"/>
                </a:ln>
                <a:effectLst>
                  <a:outerShdw blurRad="12700" dist="38100" dir="2700000" algn="tl" rotWithShape="0">
                    <a:schemeClr val="bg1">
                      <a:lumMod val="50000"/>
                    </a:schemeClr>
                  </a:outerShdw>
                </a:effectLst>
              </a:rPr>
              <a:t> </a:t>
            </a:r>
            <a:r>
              <a:rPr lang="en-US" sz="4000" b="1" dirty="0" err="1" smtClean="0">
                <a:ln w="9525">
                  <a:solidFill>
                    <a:schemeClr val="bg1"/>
                  </a:solidFill>
                  <a:prstDash val="solid"/>
                </a:ln>
                <a:effectLst>
                  <a:outerShdw blurRad="12700" dist="38100" dir="2700000" algn="tl" rotWithShape="0">
                    <a:schemeClr val="bg1">
                      <a:lumMod val="50000"/>
                    </a:schemeClr>
                  </a:outerShdw>
                </a:effectLst>
              </a:rPr>
              <a:t>được</a:t>
            </a:r>
            <a:r>
              <a:rPr lang="en-US" sz="4000" b="1" dirty="0" smtClean="0">
                <a:ln w="9525">
                  <a:solidFill>
                    <a:schemeClr val="bg1"/>
                  </a:solidFill>
                  <a:prstDash val="solid"/>
                </a:ln>
                <a:effectLst>
                  <a:outerShdw blurRad="12700" dist="38100" dir="2700000" algn="tl" rotWithShape="0">
                    <a:schemeClr val="bg1">
                      <a:lumMod val="50000"/>
                    </a:schemeClr>
                  </a:outerShdw>
                </a:effectLst>
              </a:rPr>
              <a:t> </a:t>
            </a:r>
            <a:r>
              <a:rPr lang="en-US" sz="4000" b="1" dirty="0" err="1" smtClean="0">
                <a:ln w="9525">
                  <a:solidFill>
                    <a:schemeClr val="bg1"/>
                  </a:solidFill>
                  <a:prstDash val="solid"/>
                </a:ln>
                <a:effectLst>
                  <a:outerShdw blurRad="12700" dist="38100" dir="2700000" algn="tl" rotWithShape="0">
                    <a:schemeClr val="bg1">
                      <a:lumMod val="50000"/>
                    </a:schemeClr>
                  </a:outerShdw>
                </a:effectLst>
              </a:rPr>
              <a:t>gì</a:t>
            </a:r>
            <a:r>
              <a:rPr lang="en-US" sz="4000" b="1" dirty="0" smtClean="0">
                <a:ln w="9525">
                  <a:solidFill>
                    <a:schemeClr val="bg1"/>
                  </a:solidFill>
                  <a:prstDash val="solid"/>
                </a:ln>
                <a:effectLst>
                  <a:outerShdw blurRad="12700" dist="38100" dir="2700000" algn="tl" rotWithShape="0">
                    <a:schemeClr val="bg1">
                      <a:lumMod val="50000"/>
                    </a:schemeClr>
                  </a:outerShdw>
                </a:effectLst>
              </a:rPr>
              <a:t> </a:t>
            </a:r>
            <a:r>
              <a:rPr lang="en-US" sz="4000" b="1" dirty="0" err="1" smtClean="0">
                <a:ln w="9525">
                  <a:solidFill>
                    <a:schemeClr val="bg1"/>
                  </a:solidFill>
                  <a:prstDash val="solid"/>
                </a:ln>
                <a:effectLst>
                  <a:outerShdw blurRad="12700" dist="38100" dir="2700000" algn="tl" rotWithShape="0">
                    <a:schemeClr val="bg1">
                      <a:lumMod val="50000"/>
                    </a:schemeClr>
                  </a:outerShdw>
                </a:effectLst>
              </a:rPr>
              <a:t>cả</a:t>
            </a:r>
            <a:r>
              <a:rPr lang="en-US" sz="4000" b="1" dirty="0" smtClean="0">
                <a:ln w="9525">
                  <a:solidFill>
                    <a:schemeClr val="bg1"/>
                  </a:solidFill>
                  <a:prstDash val="solid"/>
                </a:ln>
                <a:effectLst>
                  <a:outerShdw blurRad="12700" dist="38100" dir="2700000" algn="tl" rotWithShape="0">
                    <a:schemeClr val="bg1">
                      <a:lumMod val="50000"/>
                    </a:schemeClr>
                  </a:outerShdw>
                </a:effectLst>
              </a:rPr>
              <a:t> </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62" name="Billy Joel - Piano Man (Aud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94323" y="201981"/>
            <a:ext cx="609600" cy="609600"/>
          </a:xfrm>
          <a:prstGeom prst="rect">
            <a:avLst/>
          </a:prstGeom>
        </p:spPr>
      </p:pic>
      <p:sp>
        <p:nvSpPr>
          <p:cNvPr id="64" name="Left Arrow 63">
            <a:hlinkClick r:id="rId7" action="ppaction://hlinksldjump"/>
          </p:cNvPr>
          <p:cNvSpPr/>
          <p:nvPr/>
        </p:nvSpPr>
        <p:spPr>
          <a:xfrm>
            <a:off x="0" y="8808"/>
            <a:ext cx="2028825" cy="62865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ln w="0"/>
                <a:solidFill>
                  <a:schemeClr val="bg1"/>
                </a:solidFill>
                <a:effectLst>
                  <a:outerShdw blurRad="38100" dist="19050" dir="2700000" algn="tl" rotWithShape="0">
                    <a:schemeClr val="dk1">
                      <a:alpha val="40000"/>
                    </a:schemeClr>
                  </a:outerShdw>
                </a:effectLst>
              </a:rPr>
              <a:t>BACK</a:t>
            </a:r>
            <a:endParaRPr lang="en-US" sz="3200" dirty="0">
              <a:ln w="0"/>
              <a:solidFill>
                <a:schemeClr val="bg1"/>
              </a:solidFill>
              <a:effectLst>
                <a:outerShdw blurRad="38100" dist="19050" dir="2700000" algn="tl" rotWithShape="0">
                  <a:schemeClr val="dk1">
                    <a:alpha val="40000"/>
                  </a:schemeClr>
                </a:outerShdw>
              </a:effectLst>
            </a:endParaRPr>
          </a:p>
        </p:txBody>
      </p:sp>
      <p:pic>
        <p:nvPicPr>
          <p:cNvPr id="65" name="Content Placeholder 7">
            <a:hlinkClick r:id="rId8" action="ppaction://hlinksldjump"/>
          </p:cNvPr>
          <p:cNvPicPr>
            <a:picLocks noChangeAspect="1"/>
          </p:cNvPicPr>
          <p:nvPr/>
        </p:nvPicPr>
        <p:blipFill>
          <a:blip r:embed="rId9"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20385405">
            <a:off x="7332249" y="4251664"/>
            <a:ext cx="1429430" cy="1461763"/>
          </a:xfrm>
          <a:prstGeom prst="rect">
            <a:avLst/>
          </a:prstGeom>
        </p:spPr>
      </p:pic>
    </p:spTree>
    <p:extLst>
      <p:ext uri="{BB962C8B-B14F-4D97-AF65-F5344CB8AC3E}">
        <p14:creationId xmlns:p14="http://schemas.microsoft.com/office/powerpoint/2010/main" val="4147551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0035"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6" descr="Phát Nổ 3d Hạt Nền Png, Hạt Nổ, Hạt Png, Hạt Nề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8" y="0"/>
            <a:ext cx="9194517" cy="68580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4322" y="1670050"/>
            <a:ext cx="6384835" cy="3990522"/>
          </a:xfrm>
          <a:prstGeom prst="rect">
            <a:avLst/>
          </a:prstGeom>
        </p:spPr>
      </p:pic>
      <p:sp>
        <p:nvSpPr>
          <p:cNvPr id="6" name="Rectangle 5"/>
          <p:cNvSpPr/>
          <p:nvPr/>
        </p:nvSpPr>
        <p:spPr>
          <a:xfrm>
            <a:off x="1842540" y="315303"/>
            <a:ext cx="5408405" cy="923330"/>
          </a:xfrm>
          <a:prstGeom prst="rect">
            <a:avLst/>
          </a:prstGeom>
          <a:noFill/>
        </p:spPr>
        <p:txBody>
          <a:bodyPr wrap="none" lIns="91440" tIns="45720" rIns="91440" bIns="45720">
            <a:spAutoFit/>
          </a:bodyPr>
          <a:lstStyle/>
          <a:p>
            <a:pPr algn="ctr"/>
            <a:r>
              <a:rPr lang="en-US" sz="5400" b="1" cap="none" spc="0"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Bạn</a:t>
            </a: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cap="none" spc="0"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chọn</a:t>
            </a: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cap="none" spc="0"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sai</a:t>
            </a: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cap="none" spc="0"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rồi</a:t>
            </a:r>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TextBox 6"/>
          <p:cNvSpPr txBox="1"/>
          <p:nvPr/>
        </p:nvSpPr>
        <p:spPr>
          <a:xfrm>
            <a:off x="5109029" y="2177143"/>
            <a:ext cx="1190171" cy="630942"/>
          </a:xfrm>
          <a:prstGeom prst="rect">
            <a:avLst/>
          </a:prstGeom>
          <a:noFill/>
        </p:spPr>
        <p:txBody>
          <a:bodyPr wrap="square" rtlCol="0">
            <a:spAutoFit/>
          </a:bodyPr>
          <a:lstStyle/>
          <a:p>
            <a:r>
              <a:rPr lang="en-US" sz="3500" dirty="0" smtClean="0"/>
              <a:t>Ơ…</a:t>
            </a:r>
            <a:endParaRPr lang="en-US" sz="3500" dirty="0"/>
          </a:p>
        </p:txBody>
      </p:sp>
      <p:pic>
        <p:nvPicPr>
          <p:cNvPr id="8" name="Billy Joel - Piano Man (Aud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94323" y="201981"/>
            <a:ext cx="609600" cy="609600"/>
          </a:xfrm>
          <a:prstGeom prst="rect">
            <a:avLst/>
          </a:prstGeom>
        </p:spPr>
      </p:pic>
      <p:sp>
        <p:nvSpPr>
          <p:cNvPr id="9" name="Left Arrow 8">
            <a:hlinkClick r:id="rId7" action="ppaction://hlinksldjump"/>
          </p:cNvPr>
          <p:cNvSpPr/>
          <p:nvPr/>
        </p:nvSpPr>
        <p:spPr>
          <a:xfrm>
            <a:off x="0" y="8808"/>
            <a:ext cx="2028825" cy="62865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ln w="0"/>
                <a:solidFill>
                  <a:schemeClr val="bg1"/>
                </a:solidFill>
                <a:effectLst>
                  <a:outerShdw blurRad="38100" dist="19050" dir="2700000" algn="tl" rotWithShape="0">
                    <a:schemeClr val="dk1">
                      <a:alpha val="40000"/>
                    </a:schemeClr>
                  </a:outerShdw>
                </a:effectLst>
              </a:rPr>
              <a:t>BACK</a:t>
            </a:r>
            <a:endParaRPr lang="en-US" sz="3200" dirty="0">
              <a:ln w="0"/>
              <a:solidFill>
                <a:schemeClr val="bg1"/>
              </a:solidFill>
              <a:effectLst>
                <a:outerShdw blurRad="38100" dist="19050" dir="2700000" algn="tl" rotWithShape="0">
                  <a:schemeClr val="dk1">
                    <a:alpha val="40000"/>
                  </a:schemeClr>
                </a:outerShdw>
              </a:effectLst>
            </a:endParaRPr>
          </a:p>
        </p:txBody>
      </p:sp>
      <p:pic>
        <p:nvPicPr>
          <p:cNvPr id="10" name="Content Placeholder 7">
            <a:hlinkClick r:id="rId8" action="ppaction://hlinksldjump"/>
          </p:cNvPr>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rot="20117069">
            <a:off x="59678" y="1795420"/>
            <a:ext cx="1488640" cy="1522312"/>
          </a:xfrm>
          <a:prstGeom prst="rect">
            <a:avLst/>
          </a:prstGeom>
        </p:spPr>
      </p:pic>
    </p:spTree>
    <p:extLst>
      <p:ext uri="{BB962C8B-B14F-4D97-AF65-F5344CB8AC3E}">
        <p14:creationId xmlns:p14="http://schemas.microsoft.com/office/powerpoint/2010/main" val="3712833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003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6" descr="Phát Nổ 3d Hạt Nền Png, Hạt Nổ, Hạt Png, Hạt Nề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18" y="0"/>
            <a:ext cx="9194517" cy="68580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1268" name="Picture 4" descr="Hình ảnh có liên quan">
            <a:hlinkClick r:id="rId6"/>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003495" y="1553936"/>
            <a:ext cx="5086490" cy="478016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020774" y="437743"/>
            <a:ext cx="7051931" cy="923330"/>
          </a:xfrm>
          <a:prstGeom prst="rect">
            <a:avLst/>
          </a:prstGeom>
          <a:noFill/>
        </p:spPr>
        <p:txBody>
          <a:bodyPr wrap="none" lIns="91440" tIns="45720" rIns="91440" bIns="45720">
            <a:spAutoFit/>
          </a:bodyPr>
          <a:lstStyle/>
          <a:p>
            <a:pPr algn="ctr"/>
            <a:r>
              <a:rPr lang="en-US" sz="5400" b="1" cap="none" spc="0" dirty="0" err="1" smtClean="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cs typeface="Consolas" panose="020B0609020204030204" pitchFamily="49" charset="0"/>
              </a:rPr>
              <a:t>Lại</a:t>
            </a:r>
            <a:r>
              <a:rPr lang="en-US" sz="5400" b="1" cap="none" spc="0" dirty="0" smtClean="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cs typeface="Consolas" panose="020B0609020204030204" pitchFamily="49" charset="0"/>
              </a:rPr>
              <a:t> </a:t>
            </a:r>
            <a:r>
              <a:rPr lang="en-US" sz="5400" b="1" cap="none" spc="0" dirty="0" err="1" smtClean="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cs typeface="Consolas" panose="020B0609020204030204" pitchFamily="49" charset="0"/>
              </a:rPr>
              <a:t>chọn</a:t>
            </a:r>
            <a:r>
              <a:rPr lang="en-US" sz="5400" b="1" cap="none" spc="0" dirty="0" smtClean="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cs typeface="Consolas" panose="020B0609020204030204" pitchFamily="49" charset="0"/>
              </a:rPr>
              <a:t> </a:t>
            </a:r>
            <a:r>
              <a:rPr lang="en-US" sz="5400" b="1" cap="none" spc="0" dirty="0" err="1" smtClean="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cs typeface="Consolas" panose="020B0609020204030204" pitchFamily="49" charset="0"/>
              </a:rPr>
              <a:t>sai</a:t>
            </a:r>
            <a:r>
              <a:rPr lang="en-US" sz="5400" b="1" cap="none" spc="0" dirty="0" smtClean="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cs typeface="Consolas" panose="020B0609020204030204" pitchFamily="49" charset="0"/>
              </a:rPr>
              <a:t> </a:t>
            </a:r>
            <a:r>
              <a:rPr lang="en-US" sz="5400" b="1" cap="none" spc="0" dirty="0" err="1" smtClean="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cs typeface="Consolas" panose="020B0609020204030204" pitchFamily="49" charset="0"/>
              </a:rPr>
              <a:t>rồi</a:t>
            </a:r>
            <a:r>
              <a:rPr lang="en-US" sz="5400" b="1" cap="none" spc="0" dirty="0" smtClean="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cs typeface="Consolas" panose="020B0609020204030204" pitchFamily="49" charset="0"/>
              </a:rPr>
              <a:t>!!</a:t>
            </a:r>
            <a:endParaRPr lang="en-US" sz="5400" b="1" cap="none" spc="0"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Consolas" panose="020B0609020204030204" pitchFamily="49" charset="0"/>
              <a:cs typeface="Consolas" panose="020B0609020204030204" pitchFamily="49" charset="0"/>
            </a:endParaRPr>
          </a:p>
        </p:txBody>
      </p:sp>
      <p:pic>
        <p:nvPicPr>
          <p:cNvPr id="7" name="why-ar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376229" y="0"/>
            <a:ext cx="609600" cy="609600"/>
          </a:xfrm>
          <a:prstGeom prst="rect">
            <a:avLst/>
          </a:prstGeom>
        </p:spPr>
      </p:pic>
      <p:sp>
        <p:nvSpPr>
          <p:cNvPr id="11" name="Left Arrow 10">
            <a:hlinkClick r:id="rId9" action="ppaction://hlinksldjump"/>
          </p:cNvPr>
          <p:cNvSpPr/>
          <p:nvPr/>
        </p:nvSpPr>
        <p:spPr>
          <a:xfrm>
            <a:off x="0" y="8808"/>
            <a:ext cx="2028825" cy="62865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ln w="0"/>
                <a:solidFill>
                  <a:schemeClr val="bg1"/>
                </a:solidFill>
                <a:effectLst>
                  <a:outerShdw blurRad="38100" dist="19050" dir="2700000" algn="tl" rotWithShape="0">
                    <a:schemeClr val="dk1">
                      <a:alpha val="40000"/>
                    </a:schemeClr>
                  </a:outerShdw>
                </a:effectLst>
              </a:rPr>
              <a:t>BACK</a:t>
            </a:r>
            <a:endParaRPr lang="en-US" sz="3200" dirty="0">
              <a:ln w="0"/>
              <a:solidFill>
                <a:schemeClr val="bg1"/>
              </a:solidFill>
              <a:effectLst>
                <a:outerShdw blurRad="38100" dist="19050" dir="2700000" algn="tl" rotWithShape="0">
                  <a:schemeClr val="dk1">
                    <a:alpha val="40000"/>
                  </a:schemeClr>
                </a:outerShdw>
              </a:effectLst>
            </a:endParaRPr>
          </a:p>
        </p:txBody>
      </p:sp>
      <p:pic>
        <p:nvPicPr>
          <p:cNvPr id="12" name="Content Placeholder 7">
            <a:hlinkClick r:id="rId10" action="ppaction://hlinksldjump"/>
          </p:cNvPr>
          <p:cNvPicPr>
            <a:picLocks noChangeAspect="1"/>
          </p:cNvPicPr>
          <p:nvPr/>
        </p:nvPicPr>
        <p:blipFill>
          <a:blip r:embed="rId11"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9203267">
            <a:off x="76460" y="3873124"/>
            <a:ext cx="1590463" cy="1626438"/>
          </a:xfrm>
          <a:prstGeom prst="rect">
            <a:avLst/>
          </a:prstGeom>
        </p:spPr>
      </p:pic>
    </p:spTree>
    <p:extLst>
      <p:ext uri="{BB962C8B-B14F-4D97-AF65-F5344CB8AC3E}">
        <p14:creationId xmlns:p14="http://schemas.microsoft.com/office/powerpoint/2010/main" val="8600689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i.imgflip.com/3euc3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36" y="0"/>
            <a:ext cx="9245036" cy="6948052"/>
          </a:xfrm>
          <a:prstGeom prst="rect">
            <a:avLst/>
          </a:prstGeom>
          <a:noFill/>
          <a:extLst>
            <a:ext uri="{909E8E84-426E-40DD-AFC4-6F175D3DCCD1}">
              <a14:hiddenFill xmlns:a14="http://schemas.microsoft.com/office/drawing/2010/main">
                <a:solidFill>
                  <a:srgbClr val="FFFFFF"/>
                </a:solidFill>
              </a14:hiddenFill>
            </a:ext>
          </a:extLst>
        </p:spPr>
      </p:pic>
      <p:sp>
        <p:nvSpPr>
          <p:cNvPr id="8" name="Left Arrow 7">
            <a:hlinkClick r:id="rId6" action="ppaction://hlinksldjump"/>
          </p:cNvPr>
          <p:cNvSpPr/>
          <p:nvPr/>
        </p:nvSpPr>
        <p:spPr>
          <a:xfrm>
            <a:off x="0" y="8808"/>
            <a:ext cx="2028825" cy="62865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ln w="0"/>
                <a:solidFill>
                  <a:schemeClr val="bg1"/>
                </a:solidFill>
                <a:effectLst>
                  <a:outerShdw blurRad="38100" dist="19050" dir="2700000" algn="tl" rotWithShape="0">
                    <a:schemeClr val="dk1">
                      <a:alpha val="40000"/>
                    </a:schemeClr>
                  </a:outerShdw>
                </a:effectLst>
              </a:rPr>
              <a:t>BACK</a:t>
            </a:r>
            <a:endParaRPr lang="en-US" sz="3200" dirty="0">
              <a:ln w="0"/>
              <a:solidFill>
                <a:schemeClr val="bg1"/>
              </a:solidFill>
              <a:effectLst>
                <a:outerShdw blurRad="38100" dist="19050" dir="2700000" algn="tl" rotWithShape="0">
                  <a:schemeClr val="dk1">
                    <a:alpha val="40000"/>
                  </a:schemeClr>
                </a:outerShdw>
              </a:effectLst>
            </a:endParaRPr>
          </a:p>
        </p:txBody>
      </p:sp>
      <p:pic>
        <p:nvPicPr>
          <p:cNvPr id="9" name="Billy Joel - Piano Man (Aud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94323" y="201981"/>
            <a:ext cx="609600" cy="609600"/>
          </a:xfrm>
          <a:prstGeom prst="rect">
            <a:avLst/>
          </a:prstGeom>
        </p:spPr>
      </p:pic>
      <p:pic>
        <p:nvPicPr>
          <p:cNvPr id="10" name="Content Placeholder 7">
            <a:hlinkClick r:id="rId8" action="ppaction://hlinksldjump"/>
          </p:cNvPr>
          <p:cNvPicPr>
            <a:picLocks noChangeAspect="1"/>
          </p:cNvPicPr>
          <p:nvPr/>
        </p:nvPicPr>
        <p:blipFill>
          <a:blip r:embed="rId9" cstate="print">
            <a:duotone>
              <a:prstClr val="black"/>
              <a:srgbClr val="FF0066">
                <a:tint val="45000"/>
                <a:satMod val="400000"/>
              </a:srgbClr>
            </a:duotone>
            <a:extLst>
              <a:ext uri="{28A0092B-C50C-407E-A947-70E740481C1C}">
                <a14:useLocalDpi xmlns:a14="http://schemas.microsoft.com/office/drawing/2010/main" val="0"/>
              </a:ext>
            </a:extLst>
          </a:blip>
          <a:stretch>
            <a:fillRect/>
          </a:stretch>
        </p:blipFill>
        <p:spPr>
          <a:xfrm rot="19203267">
            <a:off x="7492128" y="5000788"/>
            <a:ext cx="1590463" cy="1626438"/>
          </a:xfrm>
          <a:prstGeom prst="rect">
            <a:avLst/>
          </a:prstGeom>
        </p:spPr>
      </p:pic>
    </p:spTree>
    <p:extLst>
      <p:ext uri="{BB962C8B-B14F-4D97-AF65-F5344CB8AC3E}">
        <p14:creationId xmlns:p14="http://schemas.microsoft.com/office/powerpoint/2010/main" val="182250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ipe(down)">
                                      <p:cBhvr>
                                        <p:cTn id="7" dur="580">
                                          <p:stCondLst>
                                            <p:cond delay="0"/>
                                          </p:stCondLst>
                                        </p:cTn>
                                        <p:tgtEl>
                                          <p:spTgt spid="13314"/>
                                        </p:tgtEl>
                                      </p:cBhvr>
                                    </p:animEffect>
                                    <p:anim calcmode="lin" valueType="num">
                                      <p:cBhvr>
                                        <p:cTn id="8" dur="1822" tmFilter="0,0; 0.14,0.36; 0.43,0.73; 0.71,0.91; 1.0,1.0">
                                          <p:stCondLst>
                                            <p:cond delay="0"/>
                                          </p:stCondLst>
                                        </p:cTn>
                                        <p:tgtEl>
                                          <p:spTgt spid="133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3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3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3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3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3314"/>
                                        </p:tgtEl>
                                      </p:cBhvr>
                                      <p:to x="100000" y="60000"/>
                                    </p:animScale>
                                    <p:animScale>
                                      <p:cBhvr>
                                        <p:cTn id="14" dur="166" decel="50000">
                                          <p:stCondLst>
                                            <p:cond delay="676"/>
                                          </p:stCondLst>
                                        </p:cTn>
                                        <p:tgtEl>
                                          <p:spTgt spid="13314"/>
                                        </p:tgtEl>
                                      </p:cBhvr>
                                      <p:to x="100000" y="100000"/>
                                    </p:animScale>
                                    <p:animScale>
                                      <p:cBhvr>
                                        <p:cTn id="15" dur="26">
                                          <p:stCondLst>
                                            <p:cond delay="1312"/>
                                          </p:stCondLst>
                                        </p:cTn>
                                        <p:tgtEl>
                                          <p:spTgt spid="13314"/>
                                        </p:tgtEl>
                                      </p:cBhvr>
                                      <p:to x="100000" y="80000"/>
                                    </p:animScale>
                                    <p:animScale>
                                      <p:cBhvr>
                                        <p:cTn id="16" dur="166" decel="50000">
                                          <p:stCondLst>
                                            <p:cond delay="1338"/>
                                          </p:stCondLst>
                                        </p:cTn>
                                        <p:tgtEl>
                                          <p:spTgt spid="13314"/>
                                        </p:tgtEl>
                                      </p:cBhvr>
                                      <p:to x="100000" y="100000"/>
                                    </p:animScale>
                                    <p:animScale>
                                      <p:cBhvr>
                                        <p:cTn id="17" dur="26">
                                          <p:stCondLst>
                                            <p:cond delay="1642"/>
                                          </p:stCondLst>
                                        </p:cTn>
                                        <p:tgtEl>
                                          <p:spTgt spid="13314"/>
                                        </p:tgtEl>
                                      </p:cBhvr>
                                      <p:to x="100000" y="90000"/>
                                    </p:animScale>
                                    <p:animScale>
                                      <p:cBhvr>
                                        <p:cTn id="18" dur="166" decel="50000">
                                          <p:stCondLst>
                                            <p:cond delay="1668"/>
                                          </p:stCondLst>
                                        </p:cTn>
                                        <p:tgtEl>
                                          <p:spTgt spid="13314"/>
                                        </p:tgtEl>
                                      </p:cBhvr>
                                      <p:to x="100000" y="100000"/>
                                    </p:animScale>
                                    <p:animScale>
                                      <p:cBhvr>
                                        <p:cTn id="19" dur="26">
                                          <p:stCondLst>
                                            <p:cond delay="1808"/>
                                          </p:stCondLst>
                                        </p:cTn>
                                        <p:tgtEl>
                                          <p:spTgt spid="13314"/>
                                        </p:tgtEl>
                                      </p:cBhvr>
                                      <p:to x="100000" y="95000"/>
                                    </p:animScale>
                                    <p:animScale>
                                      <p:cBhvr>
                                        <p:cTn id="20" dur="166" decel="50000">
                                          <p:stCondLst>
                                            <p:cond delay="1834"/>
                                          </p:stCondLst>
                                        </p:cTn>
                                        <p:tgtEl>
                                          <p:spTgt spid="13314"/>
                                        </p:tgtEl>
                                      </p:cBhvr>
                                      <p:to x="100000" y="100000"/>
                                    </p:animScale>
                                  </p:childTnLst>
                                  <p:subTnLst>
                                    <p:audio>
                                      <p:cMediaNode>
                                        <p:cTn display="0" masterRel="sameClick">
                                          <p:stCondLst>
                                            <p:cond evt="begin" delay="0">
                                              <p:tn val="5"/>
                                            </p:cond>
                                          </p:stCondLst>
                                          <p:endCondLst>
                                            <p:cond evt="onStopAudio" delay="0">
                                              <p:tgtEl>
                                                <p:sldTgt/>
                                              </p:tgtEl>
                                            </p:cond>
                                          </p:endCondLst>
                                        </p:cTn>
                                        <p:tgtEl>
                                          <p:sndTgt r:embed="rId4" name="type.wav"/>
                                        </p:tgtEl>
                                      </p:cMediaNode>
                                    </p:audio>
                                  </p:subTnLst>
                                </p:cTn>
                              </p:par>
                              <p:par>
                                <p:cTn id="21" presetID="1" presetClass="mediacall" presetSubtype="0" fill="hold" nodeType="withEffect">
                                  <p:stCondLst>
                                    <p:cond delay="0"/>
                                  </p:stCondLst>
                                  <p:childTnLst>
                                    <p:cmd type="call" cmd="playFrom(0.0)">
                                      <p:cBhvr>
                                        <p:cTn id="22" dur="34003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6" descr="Phát Nổ 3d Hạt Nền Png, Hạt Nổ, Hạt Png, Hạt Nề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8" y="0"/>
            <a:ext cx="9194517" cy="68580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4338" name="Picture 2" descr="https://i.imgflip.com/3eudzq.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18" y="2724150"/>
            <a:ext cx="9194518" cy="4133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1667198" y="438447"/>
            <a:ext cx="5809604"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GIẢI KHUYẾN KHÍCH</a:t>
            </a:r>
            <a:endParaRPr lang="en-US" sz="5400" dirty="0">
              <a:ln w="0"/>
              <a:effectLst>
                <a:outerShdw blurRad="38100" dist="19050" dir="2700000" algn="tl" rotWithShape="0">
                  <a:schemeClr val="dk1">
                    <a:alpha val="40000"/>
                  </a:schemeClr>
                </a:outerShdw>
              </a:effectLst>
            </a:endParaRPr>
          </a:p>
        </p:txBody>
      </p:sp>
      <p:sp>
        <p:nvSpPr>
          <p:cNvPr id="7" name="Left Arrow 6">
            <a:hlinkClick r:id="rId6" action="ppaction://hlinksldjump"/>
          </p:cNvPr>
          <p:cNvSpPr/>
          <p:nvPr/>
        </p:nvSpPr>
        <p:spPr>
          <a:xfrm>
            <a:off x="0" y="8808"/>
            <a:ext cx="2028825" cy="62865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ln w="0"/>
                <a:solidFill>
                  <a:schemeClr val="bg1"/>
                </a:solidFill>
                <a:effectLst>
                  <a:outerShdw blurRad="38100" dist="19050" dir="2700000" algn="tl" rotWithShape="0">
                    <a:schemeClr val="dk1">
                      <a:alpha val="40000"/>
                    </a:schemeClr>
                  </a:outerShdw>
                </a:effectLst>
              </a:rPr>
              <a:t>BACK</a:t>
            </a:r>
            <a:endParaRPr lang="en-US" sz="3200" dirty="0">
              <a:ln w="0"/>
              <a:solidFill>
                <a:schemeClr val="bg1"/>
              </a:solidFill>
              <a:effectLst>
                <a:outerShdw blurRad="38100" dist="19050" dir="2700000" algn="tl" rotWithShape="0">
                  <a:schemeClr val="dk1">
                    <a:alpha val="40000"/>
                  </a:schemeClr>
                </a:outerShdw>
              </a:effectLst>
            </a:endParaRPr>
          </a:p>
        </p:txBody>
      </p:sp>
      <p:pic>
        <p:nvPicPr>
          <p:cNvPr id="8" name="Billy Joel - Piano Man (Aud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94323" y="201981"/>
            <a:ext cx="609600" cy="609600"/>
          </a:xfrm>
          <a:prstGeom prst="rect">
            <a:avLst/>
          </a:prstGeom>
        </p:spPr>
      </p:pic>
      <p:pic>
        <p:nvPicPr>
          <p:cNvPr id="9" name="Content Placeholder 7">
            <a:hlinkClick r:id="rId8" action="ppaction://hlinksldjump"/>
          </p:cNvPr>
          <p:cNvPicPr>
            <a:picLocks noChangeAspect="1"/>
          </p:cNvPicPr>
          <p:nvPr/>
        </p:nvPicPr>
        <p:blipFill>
          <a:blip r:embed="rId9" cstate="print">
            <a:duotone>
              <a:prstClr val="black"/>
              <a:srgbClr val="9900CC">
                <a:tint val="45000"/>
                <a:satMod val="400000"/>
              </a:srgbClr>
            </a:duotone>
            <a:extLst>
              <a:ext uri="{28A0092B-C50C-407E-A947-70E740481C1C}">
                <a14:useLocalDpi xmlns:a14="http://schemas.microsoft.com/office/drawing/2010/main" val="0"/>
              </a:ext>
            </a:extLst>
          </a:blip>
          <a:stretch>
            <a:fillRect/>
          </a:stretch>
        </p:blipFill>
        <p:spPr>
          <a:xfrm rot="19203267">
            <a:off x="6077935" y="1336514"/>
            <a:ext cx="1381646" cy="1412898"/>
          </a:xfrm>
          <a:prstGeom prst="rect">
            <a:avLst/>
          </a:prstGeom>
        </p:spPr>
      </p:pic>
    </p:spTree>
    <p:extLst>
      <p:ext uri="{BB962C8B-B14F-4D97-AF65-F5344CB8AC3E}">
        <p14:creationId xmlns:p14="http://schemas.microsoft.com/office/powerpoint/2010/main" val="11417625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003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Kết quả hình ảnh cho pikachu surprised face">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2971" y="2176688"/>
            <a:ext cx="5132389" cy="43910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6" descr="Phát Nổ 3d Hạt Nền Png, Hạt Nổ, Hạt Png, Hạt Nề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808"/>
            <a:ext cx="9194517" cy="68580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5364" name="Picture 4" descr="https://i.imgflip.com/3euj3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993" y="811581"/>
            <a:ext cx="6336530" cy="552925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7" name="Left Arrow 6">
            <a:hlinkClick r:id="rId8" action="ppaction://hlinksldjump"/>
          </p:cNvPr>
          <p:cNvSpPr/>
          <p:nvPr/>
        </p:nvSpPr>
        <p:spPr>
          <a:xfrm>
            <a:off x="0" y="8808"/>
            <a:ext cx="2028825" cy="62865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ln w="0"/>
                <a:solidFill>
                  <a:schemeClr val="bg1"/>
                </a:solidFill>
                <a:effectLst>
                  <a:outerShdw blurRad="38100" dist="19050" dir="2700000" algn="tl" rotWithShape="0">
                    <a:schemeClr val="dk1">
                      <a:alpha val="40000"/>
                    </a:schemeClr>
                  </a:outerShdw>
                </a:effectLst>
              </a:rPr>
              <a:t>BACK</a:t>
            </a:r>
            <a:endParaRPr lang="en-US" sz="3200" dirty="0">
              <a:ln w="0"/>
              <a:solidFill>
                <a:schemeClr val="bg1"/>
              </a:solidFill>
              <a:effectLst>
                <a:outerShdw blurRad="38100" dist="19050" dir="2700000" algn="tl" rotWithShape="0">
                  <a:schemeClr val="dk1">
                    <a:alpha val="40000"/>
                  </a:schemeClr>
                </a:outerShdw>
              </a:effectLst>
            </a:endParaRPr>
          </a:p>
        </p:txBody>
      </p:sp>
      <p:pic>
        <p:nvPicPr>
          <p:cNvPr id="8" name="Billy Joel - Piano Man (Aud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694323" y="201981"/>
            <a:ext cx="609600" cy="609600"/>
          </a:xfrm>
          <a:prstGeom prst="rect">
            <a:avLst/>
          </a:prstGeom>
        </p:spPr>
      </p:pic>
      <p:pic>
        <p:nvPicPr>
          <p:cNvPr id="9" name="Content Placeholder 7">
            <a:hlinkClick r:id="rId10" action="ppaction://hlinksldjump"/>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9203267">
            <a:off x="6843300" y="2550"/>
            <a:ext cx="1590463" cy="1626438"/>
          </a:xfrm>
          <a:prstGeom prst="rect">
            <a:avLst/>
          </a:prstGeom>
        </p:spPr>
      </p:pic>
    </p:spTree>
    <p:extLst>
      <p:ext uri="{BB962C8B-B14F-4D97-AF65-F5344CB8AC3E}">
        <p14:creationId xmlns:p14="http://schemas.microsoft.com/office/powerpoint/2010/main" val="2628595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003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94127" y="339637"/>
            <a:ext cx="8483478" cy="6025304"/>
          </a:xfrm>
          <a:prstGeom prst="rect">
            <a:avLst/>
          </a:prstGeom>
          <a:blipFill>
            <a:blip r:embed="rId5"/>
            <a:tile tx="0" ty="0" sx="100000" sy="100000" flip="none" algn="tl"/>
          </a:blip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6547" y="413412"/>
            <a:ext cx="8339342" cy="984885"/>
          </a:xfrm>
          <a:prstGeom prst="rect">
            <a:avLst/>
          </a:prstGeom>
          <a:blipFill>
            <a:blip r:embed="rId6"/>
            <a:tile tx="0" ty="0" sx="100000" sy="100000" flip="none" algn="tl"/>
          </a:blipFill>
          <a:ln w="57150">
            <a:solidFill>
              <a:schemeClr val="accent2">
                <a:lumMod val="50000"/>
              </a:schemeClr>
            </a:solidFill>
          </a:ln>
        </p:spPr>
        <p:txBody>
          <a:bodyPr wrap="square">
            <a:spAutoFit/>
          </a:bodyPr>
          <a:lstStyle/>
          <a:p>
            <a:pPr marL="342900" lvl="0" indent="-342900">
              <a:buFont typeface="+mj-lt"/>
              <a:buAutoNum type="arabicPeriod"/>
            </a:pP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Đảng</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Cộng</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sản</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Việt</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Nam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là</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sự</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kết</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hợp</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giữa</a:t>
            </a:r>
            <a:r>
              <a:rPr lang="en-US" sz="28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endParaRPr lang="en-US" sz="2800" dirty="0">
              <a:effectLst/>
              <a:latin typeface="Consolas" panose="020B0609020204030204" pitchFamily="49" charset="0"/>
              <a:ea typeface="Times New Roman" panose="02020603050405020304" pitchFamily="18" charset="0"/>
              <a:cs typeface="Consolas" panose="020B0609020204030204" pitchFamily="49" charset="0"/>
            </a:endParaRPr>
          </a:p>
        </p:txBody>
      </p:sp>
      <p:sp>
        <p:nvSpPr>
          <p:cNvPr id="6" name="Rectangle 5"/>
          <p:cNvSpPr/>
          <p:nvPr/>
        </p:nvSpPr>
        <p:spPr>
          <a:xfrm>
            <a:off x="366548" y="1667699"/>
            <a:ext cx="8232006" cy="523220"/>
          </a:xfrm>
          <a:prstGeom prst="rect">
            <a:avLst/>
          </a:prstGeom>
          <a:blipFill>
            <a:blip r:embed="rId6"/>
            <a:tile tx="0" ty="0" sx="100000" sy="100000" flip="none" algn="tl"/>
          </a:blipFill>
          <a:ln w="57150">
            <a:solidFill>
              <a:schemeClr val="accent2">
                <a:lumMod val="50000"/>
              </a:schemeClr>
            </a:solidFill>
          </a:ln>
        </p:spPr>
        <p:txBody>
          <a:bodyPr wrap="square">
            <a:spAutoFit/>
          </a:bodyPr>
          <a:lstStyle/>
          <a:p>
            <a:pPr lvl="0"/>
            <a:r>
              <a:rPr lang="en-US" sz="28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A.Chủ</a:t>
            </a:r>
            <a:r>
              <a:rPr lang="en-US" sz="28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nghĩa</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Mác</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với</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phong</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a:solidFill>
                  <a:srgbClr val="000000"/>
                </a:solidFill>
                <a:latin typeface="Consolas" panose="020B0609020204030204" pitchFamily="49" charset="0"/>
                <a:ea typeface="Times New Roman" panose="02020603050405020304" pitchFamily="18" charset="0"/>
                <a:cs typeface="Consolas" panose="020B0609020204030204" pitchFamily="49" charset="0"/>
              </a:rPr>
              <a:t>trào</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nông</a:t>
            </a:r>
            <a:r>
              <a:rPr lang="en-US"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nhân</a:t>
            </a:r>
            <a:endParaRPr lang="en-US" sz="2800" dirty="0">
              <a:effectLst/>
              <a:latin typeface="Consolas" panose="020B0609020204030204" pitchFamily="49" charset="0"/>
              <a:ea typeface="Times New Roman" panose="02020603050405020304" pitchFamily="18" charset="0"/>
              <a:cs typeface="Consolas" panose="020B0609020204030204" pitchFamily="49" charset="0"/>
            </a:endParaRPr>
          </a:p>
        </p:txBody>
      </p:sp>
      <p:sp>
        <p:nvSpPr>
          <p:cNvPr id="10" name="Rectangle 9"/>
          <p:cNvSpPr/>
          <p:nvPr/>
        </p:nvSpPr>
        <p:spPr>
          <a:xfrm>
            <a:off x="366549" y="3575164"/>
            <a:ext cx="8232007" cy="984885"/>
          </a:xfrm>
          <a:prstGeom prst="rect">
            <a:avLst/>
          </a:prstGeom>
          <a:blipFill>
            <a:blip r:embed="rId6"/>
            <a:tile tx="0" ty="0" sx="100000" sy="100000" flip="none" algn="tl"/>
          </a:blipFill>
          <a:ln w="57150">
            <a:solidFill>
              <a:schemeClr val="accent2">
                <a:lumMod val="50000"/>
              </a:schemeClr>
            </a:solidFill>
          </a:ln>
        </p:spPr>
        <p:txBody>
          <a:bodyPr wrap="square">
            <a:spAutoFit/>
          </a:bodyPr>
          <a:lstStyle/>
          <a:p>
            <a:r>
              <a:rPr lang="en-US" sz="2800" dirty="0" err="1" smtClean="0">
                <a:solidFill>
                  <a:srgbClr val="000000"/>
                </a:solidFill>
                <a:latin typeface="Consolas" panose="020B0609020204030204" pitchFamily="49" charset="0"/>
                <a:ea typeface="SimSun"/>
                <a:cs typeface="Consolas" panose="020B0609020204030204" pitchFamily="49" charset="0"/>
              </a:rPr>
              <a:t>C.Chủ</a:t>
            </a:r>
            <a:r>
              <a:rPr lang="en-US" sz="2800" dirty="0" smtClean="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nghĩa</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Mác</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với</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phong</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trào</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công</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nhân</a:t>
            </a:r>
            <a:r>
              <a:rPr lang="vi-VN" sz="2800" dirty="0">
                <a:solidFill>
                  <a:srgbClr val="000000"/>
                </a:solidFill>
                <a:latin typeface="Consolas" panose="020B0609020204030204" pitchFamily="49" charset="0"/>
                <a:ea typeface="SimSun"/>
                <a:cs typeface="Consolas" panose="020B0609020204030204" pitchFamily="49" charset="0"/>
              </a:rPr>
              <a:t> và nông dân</a:t>
            </a:r>
            <a:endParaRPr lang="en-US" sz="2800" dirty="0">
              <a:latin typeface="Consolas" panose="020B0609020204030204" pitchFamily="49" charset="0"/>
              <a:cs typeface="Consolas" panose="020B0609020204030204" pitchFamily="49" charset="0"/>
            </a:endParaRPr>
          </a:p>
        </p:txBody>
      </p:sp>
      <p:sp>
        <p:nvSpPr>
          <p:cNvPr id="11" name="Rectangle 10">
            <a:hlinkClick r:id="rId7" action="ppaction://hlinksldjump"/>
          </p:cNvPr>
          <p:cNvSpPr/>
          <p:nvPr/>
        </p:nvSpPr>
        <p:spPr>
          <a:xfrm>
            <a:off x="366548" y="2657594"/>
            <a:ext cx="8232006" cy="538609"/>
          </a:xfrm>
          <a:prstGeom prst="rect">
            <a:avLst/>
          </a:prstGeom>
          <a:blipFill>
            <a:blip r:embed="rId6"/>
            <a:tile tx="0" ty="0" sx="100000" sy="100000" flip="none" algn="tl"/>
          </a:blipFill>
          <a:ln w="57150">
            <a:solidFill>
              <a:schemeClr val="accent2">
                <a:lumMod val="50000"/>
              </a:schemeClr>
            </a:solidFill>
          </a:ln>
        </p:spPr>
        <p:txBody>
          <a:bodyPr wrap="square">
            <a:spAutoFit/>
          </a:bodyPr>
          <a:lstStyle/>
          <a:p>
            <a:r>
              <a:rPr lang="en-US" sz="2800" dirty="0" err="1" smtClean="0">
                <a:solidFill>
                  <a:srgbClr val="000000"/>
                </a:solidFill>
                <a:latin typeface="Consolas" panose="020B0609020204030204" pitchFamily="49" charset="0"/>
                <a:ea typeface="SimSun"/>
                <a:cs typeface="Consolas" panose="020B0609020204030204" pitchFamily="49" charset="0"/>
              </a:rPr>
              <a:t>B.Chủ</a:t>
            </a:r>
            <a:r>
              <a:rPr lang="en-US" sz="2800" dirty="0" smtClean="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nghĩa</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Mác</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với</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phong</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trào</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công</a:t>
            </a:r>
            <a:r>
              <a:rPr lang="en-US" sz="2800" dirty="0">
                <a:solidFill>
                  <a:srgbClr val="000000"/>
                </a:solidFill>
                <a:latin typeface="Consolas" panose="020B0609020204030204" pitchFamily="49" charset="0"/>
                <a:ea typeface="SimSun"/>
                <a:cs typeface="Consolas" panose="020B0609020204030204" pitchFamily="49" charset="0"/>
              </a:rPr>
              <a:t> </a:t>
            </a:r>
            <a:r>
              <a:rPr lang="en-US" sz="2800" dirty="0" err="1">
                <a:solidFill>
                  <a:srgbClr val="000000"/>
                </a:solidFill>
                <a:latin typeface="Consolas" panose="020B0609020204030204" pitchFamily="49" charset="0"/>
                <a:ea typeface="SimSun"/>
                <a:cs typeface="Consolas" panose="020B0609020204030204" pitchFamily="49" charset="0"/>
              </a:rPr>
              <a:t>nhân</a:t>
            </a:r>
            <a:endParaRPr lang="en-US" sz="2800" dirty="0">
              <a:latin typeface="Consolas" panose="020B0609020204030204" pitchFamily="49" charset="0"/>
              <a:cs typeface="Consolas" panose="020B0609020204030204" pitchFamily="49" charset="0"/>
            </a:endParaRPr>
          </a:p>
        </p:txBody>
      </p:sp>
      <p:sp>
        <p:nvSpPr>
          <p:cNvPr id="13" name="Rectangle 12"/>
          <p:cNvSpPr/>
          <p:nvPr/>
        </p:nvSpPr>
        <p:spPr>
          <a:xfrm>
            <a:off x="366548" y="5072891"/>
            <a:ext cx="8232007" cy="538609"/>
          </a:xfrm>
          <a:prstGeom prst="rect">
            <a:avLst/>
          </a:prstGeom>
          <a:blipFill>
            <a:blip r:embed="rId6"/>
            <a:tile tx="0" ty="0" sx="100000" sy="100000" flip="none" algn="tl"/>
          </a:blipFill>
          <a:ln w="57150">
            <a:solidFill>
              <a:schemeClr val="accent2">
                <a:lumMod val="50000"/>
              </a:schemeClr>
            </a:solidFill>
          </a:ln>
        </p:spPr>
        <p:txBody>
          <a:bodyPr wrap="square">
            <a:spAutoFit/>
          </a:bodyPr>
          <a:lstStyle/>
          <a:p>
            <a:pPr lvl="0"/>
            <a:r>
              <a:rPr lang="en-US" sz="28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a:t>
            </a:r>
            <a:r>
              <a:rPr lang="vi-VN" sz="28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Cả </a:t>
            </a:r>
            <a:r>
              <a:rPr lang="vi-VN" sz="2800" dirty="0">
                <a:solidFill>
                  <a:srgbClr val="000000"/>
                </a:solidFill>
                <a:latin typeface="Consolas" panose="020B0609020204030204" pitchFamily="49" charset="0"/>
                <a:ea typeface="Times New Roman" panose="02020603050405020304" pitchFamily="18" charset="0"/>
                <a:cs typeface="Consolas" panose="020B0609020204030204" pitchFamily="49" charset="0"/>
              </a:rPr>
              <a:t>3 đều sai</a:t>
            </a:r>
            <a:endParaRPr lang="en-US" sz="2800" dirty="0">
              <a:effectLst/>
              <a:latin typeface="Consolas" panose="020B0609020204030204" pitchFamily="49" charset="0"/>
              <a:ea typeface="Times New Roman" panose="02020603050405020304" pitchFamily="18" charset="0"/>
              <a:cs typeface="Consolas" panose="020B0609020204030204" pitchFamily="49" charset="0"/>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6445196"/>
            <a:ext cx="9144001" cy="392428"/>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7605" y="206717"/>
            <a:ext cx="366396" cy="6328555"/>
          </a:xfrm>
          <a:prstGeom prst="rect">
            <a:avLst/>
          </a:prstGeom>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96" y="279827"/>
            <a:ext cx="304826" cy="6255445"/>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 y="-2250"/>
            <a:ext cx="9215719" cy="341887"/>
          </a:xfrm>
          <a:prstGeom prst="rect">
            <a:avLst/>
          </a:prstGeom>
        </p:spPr>
      </p:pic>
      <p:sp>
        <p:nvSpPr>
          <p:cNvPr id="9" name="Oval 8"/>
          <p:cNvSpPr/>
          <p:nvPr/>
        </p:nvSpPr>
        <p:spPr>
          <a:xfrm>
            <a:off x="366547" y="2657594"/>
            <a:ext cx="422347" cy="53860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y2mate.com - 8bit_bakemonogatari_op2_kaerimichi_Kus6HraCjKw">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323050" y="-36965"/>
            <a:ext cx="487363" cy="487363"/>
          </a:xfrm>
          <a:prstGeom prst="rect">
            <a:avLst/>
          </a:prstGeom>
        </p:spPr>
      </p:pic>
    </p:spTree>
    <p:extLst>
      <p:ext uri="{BB962C8B-B14F-4D97-AF65-F5344CB8AC3E}">
        <p14:creationId xmlns:p14="http://schemas.microsoft.com/office/powerpoint/2010/main" val="2875097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603"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inVertical)">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8"/>
                </p:tgtEl>
              </p:cMediaNode>
            </p:audio>
          </p:childTnLst>
        </p:cTn>
      </p:par>
    </p:tnLst>
    <p:bldLst>
      <p:bldP spid="5" grpId="0" animBg="1"/>
      <p:bldP spid="6" grpId="0" animBg="1"/>
      <p:bldP spid="10" grpId="0" animBg="1"/>
      <p:bldP spid="11" grpId="0" animBg="1"/>
      <p:bldP spid="13"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94127" y="339637"/>
            <a:ext cx="8483478" cy="6195636"/>
          </a:xfrm>
          <a:prstGeom prst="rect">
            <a:avLst/>
          </a:prstGeom>
          <a:blipFill>
            <a:blip r:embed="rId4"/>
            <a:tile tx="0" ty="0" sx="100000" sy="100000" flip="none" algn="tl"/>
          </a:blip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535272"/>
            <a:ext cx="9144001" cy="30235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7605" y="206717"/>
            <a:ext cx="366396" cy="6328555"/>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96" y="279827"/>
            <a:ext cx="304826" cy="6255445"/>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 y="-2250"/>
            <a:ext cx="9215719" cy="341887"/>
          </a:xfrm>
          <a:prstGeom prst="rect">
            <a:avLst/>
          </a:prstGeom>
        </p:spPr>
      </p:pic>
      <p:sp>
        <p:nvSpPr>
          <p:cNvPr id="4" name="Rectangle 3"/>
          <p:cNvSpPr/>
          <p:nvPr/>
        </p:nvSpPr>
        <p:spPr>
          <a:xfrm>
            <a:off x="375397" y="399447"/>
            <a:ext cx="8320937" cy="954107"/>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r>
              <a:rPr lang="en-US" sz="2800" dirty="0" smtClean="0">
                <a:latin typeface="Consolas" panose="020B0609020204030204" pitchFamily="49" charset="0"/>
                <a:cs typeface="Consolas" panose="020B0609020204030204" pitchFamily="49" charset="0"/>
              </a:rPr>
              <a:t>2.</a:t>
            </a:r>
            <a:r>
              <a:rPr lang="vi-VN" sz="2800" dirty="0" smtClean="0">
                <a:latin typeface="Consolas" panose="020B0609020204030204" pitchFamily="49" charset="0"/>
                <a:cs typeface="Consolas" panose="020B0609020204030204" pitchFamily="49" charset="0"/>
              </a:rPr>
              <a:t>Đảng </a:t>
            </a:r>
            <a:r>
              <a:rPr lang="vi-VN" sz="2800" dirty="0">
                <a:latin typeface="Consolas" panose="020B0609020204030204" pitchFamily="49" charset="0"/>
                <a:cs typeface="Consolas" panose="020B0609020204030204" pitchFamily="49" charset="0"/>
              </a:rPr>
              <a:t>Cộng sản Việt Nam được hình thành bởi mấy yếu tố </a:t>
            </a:r>
            <a:endParaRPr lang="en-US" sz="2800" dirty="0">
              <a:latin typeface="Consolas" panose="020B0609020204030204" pitchFamily="49" charset="0"/>
              <a:cs typeface="Consolas" panose="020B0609020204030204" pitchFamily="49" charset="0"/>
            </a:endParaRPr>
          </a:p>
        </p:txBody>
      </p:sp>
      <p:sp>
        <p:nvSpPr>
          <p:cNvPr id="5" name="Rectangle 4"/>
          <p:cNvSpPr/>
          <p:nvPr/>
        </p:nvSpPr>
        <p:spPr>
          <a:xfrm>
            <a:off x="430584" y="1795910"/>
            <a:ext cx="2164403"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smtClean="0">
                <a:latin typeface="Consolas" panose="020B0609020204030204" pitchFamily="49" charset="0"/>
                <a:cs typeface="Consolas" panose="020B0609020204030204" pitchFamily="49" charset="0"/>
              </a:rPr>
              <a:t>A.</a:t>
            </a:r>
            <a:r>
              <a:rPr lang="vi-VN" sz="2800" dirty="0" smtClean="0">
                <a:latin typeface="Consolas" panose="020B0609020204030204" pitchFamily="49" charset="0"/>
                <a:cs typeface="Consolas" panose="020B0609020204030204" pitchFamily="49" charset="0"/>
              </a:rPr>
              <a:t>2 </a:t>
            </a:r>
            <a:r>
              <a:rPr lang="vi-VN" sz="2800" dirty="0">
                <a:latin typeface="Consolas" panose="020B0609020204030204" pitchFamily="49" charset="0"/>
                <a:cs typeface="Consolas" panose="020B0609020204030204" pitchFamily="49" charset="0"/>
              </a:rPr>
              <a:t>yếu tố</a:t>
            </a:r>
            <a:endParaRPr lang="en-US" sz="2800" dirty="0">
              <a:latin typeface="Consolas" panose="020B0609020204030204" pitchFamily="49" charset="0"/>
              <a:cs typeface="Consolas" panose="020B0609020204030204" pitchFamily="49" charset="0"/>
            </a:endParaRPr>
          </a:p>
        </p:txBody>
      </p:sp>
      <p:sp>
        <p:nvSpPr>
          <p:cNvPr id="6" name="Rectangle 5">
            <a:hlinkClick r:id="rId10" action="ppaction://hlinksldjump"/>
          </p:cNvPr>
          <p:cNvSpPr/>
          <p:nvPr/>
        </p:nvSpPr>
        <p:spPr>
          <a:xfrm>
            <a:off x="411569" y="3424686"/>
            <a:ext cx="2183419"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smtClean="0">
                <a:latin typeface="Consolas" panose="020B0609020204030204" pitchFamily="49" charset="0"/>
                <a:cs typeface="Consolas" panose="020B0609020204030204" pitchFamily="49" charset="0"/>
              </a:rPr>
              <a:t>C.3 </a:t>
            </a:r>
            <a:r>
              <a:rPr lang="vi-VN" sz="2800" dirty="0" smtClean="0">
                <a:latin typeface="Consolas" panose="020B0609020204030204" pitchFamily="49" charset="0"/>
                <a:cs typeface="Consolas" panose="020B0609020204030204" pitchFamily="49" charset="0"/>
              </a:rPr>
              <a:t>yếu </a:t>
            </a:r>
            <a:r>
              <a:rPr lang="vi-VN" sz="2800" dirty="0">
                <a:latin typeface="Consolas" panose="020B0609020204030204" pitchFamily="49" charset="0"/>
                <a:cs typeface="Consolas" panose="020B0609020204030204" pitchFamily="49" charset="0"/>
              </a:rPr>
              <a:t>tố </a:t>
            </a:r>
            <a:endParaRPr lang="en-US" sz="2800" dirty="0">
              <a:latin typeface="Consolas" panose="020B0609020204030204" pitchFamily="49" charset="0"/>
              <a:cs typeface="Consolas" panose="020B0609020204030204" pitchFamily="49" charset="0"/>
            </a:endParaRPr>
          </a:p>
        </p:txBody>
      </p:sp>
      <p:sp>
        <p:nvSpPr>
          <p:cNvPr id="7" name="Rectangle 6"/>
          <p:cNvSpPr/>
          <p:nvPr/>
        </p:nvSpPr>
        <p:spPr>
          <a:xfrm>
            <a:off x="430584" y="2610298"/>
            <a:ext cx="2164404"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smtClean="0">
                <a:latin typeface="Consolas" panose="020B0609020204030204" pitchFamily="49" charset="0"/>
                <a:cs typeface="Consolas" panose="020B0609020204030204" pitchFamily="49" charset="0"/>
              </a:rPr>
              <a:t>B.</a:t>
            </a:r>
            <a:r>
              <a:rPr lang="vi-VN" sz="2800" dirty="0" smtClean="0">
                <a:latin typeface="Consolas" panose="020B0609020204030204" pitchFamily="49" charset="0"/>
                <a:cs typeface="Consolas" panose="020B0609020204030204" pitchFamily="49" charset="0"/>
              </a:rPr>
              <a:t>4 </a:t>
            </a:r>
            <a:r>
              <a:rPr lang="vi-VN" sz="2800" dirty="0">
                <a:latin typeface="Consolas" panose="020B0609020204030204" pitchFamily="49" charset="0"/>
                <a:cs typeface="Consolas" panose="020B0609020204030204" pitchFamily="49" charset="0"/>
              </a:rPr>
              <a:t>yếu tố</a:t>
            </a:r>
            <a:endParaRPr lang="en-US" sz="2800" dirty="0">
              <a:latin typeface="Consolas" panose="020B0609020204030204" pitchFamily="49" charset="0"/>
              <a:cs typeface="Consolas" panose="020B0609020204030204" pitchFamily="49" charset="0"/>
            </a:endParaRPr>
          </a:p>
        </p:txBody>
      </p:sp>
      <p:sp>
        <p:nvSpPr>
          <p:cNvPr id="8" name="Rectangle 7"/>
          <p:cNvSpPr/>
          <p:nvPr/>
        </p:nvSpPr>
        <p:spPr>
          <a:xfrm>
            <a:off x="430584" y="4239074"/>
            <a:ext cx="2164404"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D.1 </a:t>
            </a:r>
            <a:r>
              <a:rPr lang="en-US" sz="2800" dirty="0" err="1"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yếu</a:t>
            </a:r>
            <a:r>
              <a:rPr lang="en-US" sz="2800" dirty="0"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 </a:t>
            </a:r>
            <a:r>
              <a:rPr lang="en-US" sz="2800" dirty="0" err="1" smtClean="0">
                <a:solidFill>
                  <a:srgbClr val="000000"/>
                </a:solidFill>
                <a:latin typeface="Consolas" panose="020B0609020204030204" pitchFamily="49" charset="0"/>
                <a:ea typeface="Times New Roman" panose="02020603050405020304" pitchFamily="18" charset="0"/>
                <a:cs typeface="Consolas" panose="020B0609020204030204" pitchFamily="49" charset="0"/>
              </a:rPr>
              <a:t>tố</a:t>
            </a:r>
            <a:endParaRPr lang="en-US" sz="2800" dirty="0">
              <a:effectLst/>
              <a:latin typeface="Consolas" panose="020B0609020204030204" pitchFamily="49" charset="0"/>
              <a:ea typeface="Times New Roman" panose="02020603050405020304" pitchFamily="18" charset="0"/>
              <a:cs typeface="Consolas" panose="020B0609020204030204" pitchFamily="49" charset="0"/>
            </a:endParaRPr>
          </a:p>
        </p:txBody>
      </p:sp>
      <p:sp>
        <p:nvSpPr>
          <p:cNvPr id="17" name="Oval 16"/>
          <p:cNvSpPr/>
          <p:nvPr/>
        </p:nvSpPr>
        <p:spPr>
          <a:xfrm>
            <a:off x="375397" y="3411592"/>
            <a:ext cx="422347" cy="53860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y2mate.com - 8bit_bakemonogatari_op2_kaerimichi_Kus6HraCjKw">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323050" y="-36965"/>
            <a:ext cx="487363" cy="487363"/>
          </a:xfrm>
          <a:prstGeom prst="rect">
            <a:avLst/>
          </a:prstGeom>
        </p:spPr>
      </p:pic>
    </p:spTree>
    <p:extLst>
      <p:ext uri="{BB962C8B-B14F-4D97-AF65-F5344CB8AC3E}">
        <p14:creationId xmlns:p14="http://schemas.microsoft.com/office/powerpoint/2010/main" val="41653566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603"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18"/>
                </p:tgtEl>
              </p:cMediaNode>
            </p:audio>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94127" y="339637"/>
            <a:ext cx="8483478" cy="6195636"/>
          </a:xfrm>
          <a:prstGeom prst="rect">
            <a:avLst/>
          </a:prstGeom>
          <a:blipFill>
            <a:blip r:embed="rId4"/>
            <a:tile tx="0" ty="0" sx="100000" sy="100000" flip="none" algn="tl"/>
          </a:blip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250"/>
            <a:ext cx="9154698" cy="341887"/>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6" y="279827"/>
            <a:ext cx="304826" cy="635405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6535272"/>
            <a:ext cx="9144001" cy="302352"/>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7605" y="206717"/>
            <a:ext cx="366396" cy="6328555"/>
          </a:xfrm>
          <a:prstGeom prst="rect">
            <a:avLst/>
          </a:prstGeom>
        </p:spPr>
      </p:pic>
      <p:sp>
        <p:nvSpPr>
          <p:cNvPr id="4" name="Rectangle 3"/>
          <p:cNvSpPr/>
          <p:nvPr/>
        </p:nvSpPr>
        <p:spPr>
          <a:xfrm>
            <a:off x="367553" y="399448"/>
            <a:ext cx="8301318" cy="954107"/>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a:latin typeface="Consolas" panose="020B0609020204030204" pitchFamily="49" charset="0"/>
                <a:cs typeface="Consolas" panose="020B0609020204030204" pitchFamily="49" charset="0"/>
              </a:rPr>
              <a:t>3</a:t>
            </a:r>
            <a:r>
              <a:rPr lang="en-US" sz="2800" dirty="0" smtClean="0">
                <a:latin typeface="Consolas" panose="020B0609020204030204" pitchFamily="49" charset="0"/>
                <a:cs typeface="Consolas" panose="020B0609020204030204" pitchFamily="49" charset="0"/>
              </a:rPr>
              <a:t>.Bản </a:t>
            </a:r>
            <a:r>
              <a:rPr lang="en-US" sz="2800" dirty="0" err="1">
                <a:latin typeface="Consolas" panose="020B0609020204030204" pitchFamily="49" charset="0"/>
                <a:cs typeface="Consolas" panose="020B0609020204030204" pitchFamily="49" charset="0"/>
              </a:rPr>
              <a:t>chất</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của</a:t>
            </a:r>
            <a:r>
              <a:rPr lang="en-US" sz="2800" dirty="0">
                <a:latin typeface="Consolas" panose="020B0609020204030204" pitchFamily="49" charset="0"/>
                <a:cs typeface="Consolas" panose="020B0609020204030204" pitchFamily="49" charset="0"/>
              </a:rPr>
              <a:t> ĐCSVN </a:t>
            </a:r>
            <a:r>
              <a:rPr lang="en-US" sz="2800" dirty="0" err="1">
                <a:latin typeface="Consolas" panose="020B0609020204030204" pitchFamily="49" charset="0"/>
                <a:cs typeface="Consolas" panose="020B0609020204030204" pitchFamily="49" charset="0"/>
              </a:rPr>
              <a:t>là</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sự</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kết</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hợp</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của</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mấy</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yếu</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tố</a:t>
            </a:r>
            <a:endParaRPr lang="en-US" sz="2800" dirty="0">
              <a:latin typeface="Consolas" panose="020B0609020204030204" pitchFamily="49" charset="0"/>
              <a:cs typeface="Consolas" panose="020B0609020204030204" pitchFamily="49" charset="0"/>
            </a:endParaRPr>
          </a:p>
        </p:txBody>
      </p:sp>
      <p:sp>
        <p:nvSpPr>
          <p:cNvPr id="5" name="Rectangle 4">
            <a:hlinkClick r:id="rId10" action="ppaction://hlinksldjump"/>
          </p:cNvPr>
          <p:cNvSpPr/>
          <p:nvPr/>
        </p:nvSpPr>
        <p:spPr>
          <a:xfrm>
            <a:off x="473791" y="1962775"/>
            <a:ext cx="5407388"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1"/>
            <a:r>
              <a:rPr lang="en-US" sz="2800" dirty="0" smtClean="0">
                <a:latin typeface="Consolas" panose="020B0609020204030204" pitchFamily="49" charset="0"/>
                <a:cs typeface="Consolas" panose="020B0609020204030204" pitchFamily="49" charset="0"/>
              </a:rPr>
              <a:t>A.3</a:t>
            </a:r>
            <a:endParaRPr lang="en-US" sz="2800" dirty="0">
              <a:latin typeface="Consolas" panose="020B0609020204030204" pitchFamily="49" charset="0"/>
              <a:cs typeface="Consolas" panose="020B0609020204030204" pitchFamily="49" charset="0"/>
            </a:endParaRPr>
          </a:p>
        </p:txBody>
      </p:sp>
      <p:sp>
        <p:nvSpPr>
          <p:cNvPr id="6" name="Rectangle 5"/>
          <p:cNvSpPr/>
          <p:nvPr/>
        </p:nvSpPr>
        <p:spPr>
          <a:xfrm>
            <a:off x="473791" y="3559619"/>
            <a:ext cx="5407388"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1"/>
            <a:r>
              <a:rPr lang="en-US" sz="2800" dirty="0" smtClean="0">
                <a:latin typeface="Consolas" panose="020B0609020204030204" pitchFamily="49" charset="0"/>
                <a:cs typeface="Consolas" panose="020B0609020204030204" pitchFamily="49" charset="0"/>
              </a:rPr>
              <a:t>C.5</a:t>
            </a:r>
            <a:endParaRPr lang="en-US" sz="2800" dirty="0">
              <a:latin typeface="Consolas" panose="020B0609020204030204" pitchFamily="49" charset="0"/>
              <a:cs typeface="Consolas" panose="020B0609020204030204" pitchFamily="49" charset="0"/>
            </a:endParaRPr>
          </a:p>
        </p:txBody>
      </p:sp>
      <p:sp>
        <p:nvSpPr>
          <p:cNvPr id="7" name="Rectangle 6"/>
          <p:cNvSpPr/>
          <p:nvPr/>
        </p:nvSpPr>
        <p:spPr>
          <a:xfrm>
            <a:off x="473791" y="2749530"/>
            <a:ext cx="5418085"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1"/>
            <a:r>
              <a:rPr lang="en-US" sz="2800" dirty="0" smtClean="0">
                <a:latin typeface="Consolas" panose="020B0609020204030204" pitchFamily="49" charset="0"/>
                <a:cs typeface="Consolas" panose="020B0609020204030204" pitchFamily="49" charset="0"/>
              </a:rPr>
              <a:t>B.4</a:t>
            </a:r>
            <a:endParaRPr lang="en-US" sz="2800" dirty="0">
              <a:latin typeface="Consolas" panose="020B0609020204030204" pitchFamily="49" charset="0"/>
              <a:cs typeface="Consolas" panose="020B0609020204030204" pitchFamily="49" charset="0"/>
            </a:endParaRPr>
          </a:p>
        </p:txBody>
      </p:sp>
      <p:sp>
        <p:nvSpPr>
          <p:cNvPr id="8" name="Rectangle 7"/>
          <p:cNvSpPr/>
          <p:nvPr/>
        </p:nvSpPr>
        <p:spPr>
          <a:xfrm>
            <a:off x="481513" y="4334707"/>
            <a:ext cx="5418085"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1"/>
            <a:r>
              <a:rPr lang="en-US" sz="2800" dirty="0" smtClean="0">
                <a:latin typeface="Consolas" panose="020B0609020204030204" pitchFamily="49" charset="0"/>
                <a:cs typeface="Consolas" panose="020B0609020204030204" pitchFamily="49" charset="0"/>
              </a:rPr>
              <a:t>D.2</a:t>
            </a:r>
            <a:endParaRPr lang="en-US" sz="2800" dirty="0">
              <a:latin typeface="Consolas" panose="020B0609020204030204" pitchFamily="49" charset="0"/>
              <a:cs typeface="Consolas" panose="020B0609020204030204" pitchFamily="49" charset="0"/>
            </a:endParaRPr>
          </a:p>
        </p:txBody>
      </p:sp>
      <p:sp>
        <p:nvSpPr>
          <p:cNvPr id="17" name="Oval 16"/>
          <p:cNvSpPr/>
          <p:nvPr/>
        </p:nvSpPr>
        <p:spPr>
          <a:xfrm>
            <a:off x="877535" y="1968702"/>
            <a:ext cx="422347" cy="53860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y2mate.com - 8bit_bakemonogatari_op2_kaerimichi_Kus6HraCjKw">
            <a:hlinkClick r:id="" action="ppaction://media"/>
          </p:cNvPr>
          <p:cNvPicPr>
            <a:picLocks noChangeAspect="1"/>
          </p:cNvPicPr>
          <p:nvPr>
            <a:audioFile r:link="rId1"/>
            <p:extLst>
              <p:ext uri="{DAA4B4D4-6D71-4841-9C94-3DE7FCFB9230}">
                <p14:media xmlns:p14="http://schemas.microsoft.com/office/powerpoint/2010/main" r:embed="rId2">
                  <p14:trim st="4680"/>
                </p14:media>
              </p:ext>
            </p:extLst>
          </p:nvPr>
        </p:nvPicPr>
        <p:blipFill>
          <a:blip r:embed="rId11"/>
          <a:stretch>
            <a:fillRect/>
          </a:stretch>
        </p:blipFill>
        <p:spPr>
          <a:xfrm>
            <a:off x="9323050" y="-36965"/>
            <a:ext cx="487363" cy="487363"/>
          </a:xfrm>
          <a:prstGeom prst="rect">
            <a:avLst/>
          </a:prstGeom>
        </p:spPr>
      </p:pic>
    </p:spTree>
    <p:extLst>
      <p:ext uri="{BB962C8B-B14F-4D97-AF65-F5344CB8AC3E}">
        <p14:creationId xmlns:p14="http://schemas.microsoft.com/office/powerpoint/2010/main" val="553820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923"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heel(1)">
                                      <p:cBhvr>
                                        <p:cTn id="11"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18"/>
                </p:tgtEl>
              </p:cMediaNode>
            </p:audio>
          </p:childTnLst>
        </p:cTn>
      </p:par>
    </p:tnLst>
    <p:bldLst>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94127" y="339637"/>
            <a:ext cx="8483478" cy="6195636"/>
          </a:xfrm>
          <a:prstGeom prst="rect">
            <a:avLst/>
          </a:prstGeom>
          <a:blipFill>
            <a:blip r:embed="rId4"/>
            <a:tile tx="0" ty="0" sx="100000" sy="100000" flip="none" algn="tl"/>
          </a:blip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535272"/>
            <a:ext cx="9144001" cy="30235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7605" y="206717"/>
            <a:ext cx="366396" cy="6328555"/>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96" y="279827"/>
            <a:ext cx="304826" cy="6255445"/>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 y="-2250"/>
            <a:ext cx="9215719" cy="341887"/>
          </a:xfrm>
          <a:prstGeom prst="rect">
            <a:avLst/>
          </a:prstGeom>
        </p:spPr>
      </p:pic>
      <p:sp>
        <p:nvSpPr>
          <p:cNvPr id="4" name="Rectangle 3"/>
          <p:cNvSpPr/>
          <p:nvPr/>
        </p:nvSpPr>
        <p:spPr>
          <a:xfrm>
            <a:off x="385482" y="398391"/>
            <a:ext cx="8320407" cy="2246769"/>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a:latin typeface="Consolas" panose="020B0609020204030204" pitchFamily="49" charset="0"/>
                <a:cs typeface="Consolas" panose="020B0609020204030204" pitchFamily="49" charset="0"/>
              </a:rPr>
              <a:t>4</a:t>
            </a:r>
            <a:r>
              <a:rPr lang="en-US" sz="2800" dirty="0" smtClean="0">
                <a:latin typeface="Consolas" panose="020B0609020204030204" pitchFamily="49" charset="0"/>
                <a:cs typeface="Consolas" panose="020B0609020204030204" pitchFamily="49" charset="0"/>
              </a:rPr>
              <a:t>.</a:t>
            </a:r>
            <a:r>
              <a:rPr lang="vi-VN" sz="2800" dirty="0" smtClean="0">
                <a:latin typeface="Consolas" panose="020B0609020204030204" pitchFamily="49" charset="0"/>
                <a:cs typeface="Consolas" panose="020B0609020204030204" pitchFamily="49" charset="0"/>
              </a:rPr>
              <a:t>Trong </a:t>
            </a:r>
            <a:r>
              <a:rPr lang="vi-VN" sz="2800" dirty="0">
                <a:latin typeface="Consolas" panose="020B0609020204030204" pitchFamily="49" charset="0"/>
                <a:cs typeface="Consolas" panose="020B0609020204030204" pitchFamily="49" charset="0"/>
              </a:rPr>
              <a:t>các thuật ngữ chỉ vai trò Đảng lãnh đạo xã hội mà Hồ Chí Minh thường dùng sau đây thì thuật ngữ nào phản ánh rõ nhất, chính xác nhất vai trò lãnh đạo của Đảng</a:t>
            </a:r>
            <a:endParaRPr lang="en-US" sz="2800" dirty="0">
              <a:latin typeface="Consolas" panose="020B0609020204030204" pitchFamily="49" charset="0"/>
              <a:cs typeface="Consolas" panose="020B0609020204030204" pitchFamily="49" charset="0"/>
            </a:endParaRPr>
          </a:p>
        </p:txBody>
      </p:sp>
      <p:sp>
        <p:nvSpPr>
          <p:cNvPr id="5" name="Rectangle 4"/>
          <p:cNvSpPr/>
          <p:nvPr/>
        </p:nvSpPr>
        <p:spPr>
          <a:xfrm>
            <a:off x="802761" y="2802759"/>
            <a:ext cx="7024681"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marL="0" lvl="1"/>
            <a:r>
              <a:rPr lang="en-US" sz="2800" dirty="0">
                <a:latin typeface="Consolas" panose="020B0609020204030204" pitchFamily="49" charset="0"/>
                <a:cs typeface="Consolas" panose="020B0609020204030204" pitchFamily="49" charset="0"/>
              </a:rPr>
              <a:t>A</a:t>
            </a:r>
            <a:r>
              <a:rPr lang="en-US" sz="2800" dirty="0" smtClean="0">
                <a:latin typeface="Consolas" panose="020B0609020204030204" pitchFamily="49" charset="0"/>
                <a:cs typeface="Consolas" panose="020B0609020204030204" pitchFamily="49" charset="0"/>
              </a:rPr>
              <a:t>.</a:t>
            </a:r>
            <a:r>
              <a:rPr lang="vi-VN" sz="2800" dirty="0" smtClean="0">
                <a:latin typeface="Consolas" panose="020B0609020204030204" pitchFamily="49" charset="0"/>
                <a:cs typeface="Consolas" panose="020B0609020204030204" pitchFamily="49" charset="0"/>
              </a:rPr>
              <a:t>Đảng </a:t>
            </a:r>
            <a:r>
              <a:rPr lang="vi-VN" sz="2800" dirty="0">
                <a:latin typeface="Consolas" panose="020B0609020204030204" pitchFamily="49" charset="0"/>
                <a:cs typeface="Consolas" panose="020B0609020204030204" pitchFamily="49" charset="0"/>
              </a:rPr>
              <a:t>lãnh đạo chính quyền</a:t>
            </a:r>
            <a:endParaRPr lang="en-US" sz="2800" dirty="0">
              <a:latin typeface="Consolas" panose="020B0609020204030204" pitchFamily="49" charset="0"/>
              <a:cs typeface="Consolas" panose="020B0609020204030204" pitchFamily="49" charset="0"/>
            </a:endParaRPr>
          </a:p>
        </p:txBody>
      </p:sp>
      <p:sp>
        <p:nvSpPr>
          <p:cNvPr id="6" name="Rectangle 5"/>
          <p:cNvSpPr/>
          <p:nvPr/>
        </p:nvSpPr>
        <p:spPr>
          <a:xfrm>
            <a:off x="802761" y="4396584"/>
            <a:ext cx="7043696"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smtClean="0">
                <a:latin typeface="Consolas" panose="020B0609020204030204" pitchFamily="49" charset="0"/>
                <a:cs typeface="Consolas" panose="020B0609020204030204" pitchFamily="49" charset="0"/>
              </a:rPr>
              <a:t>C.</a:t>
            </a:r>
            <a:r>
              <a:rPr lang="vi-VN" sz="2800" dirty="0" smtClean="0">
                <a:latin typeface="Consolas" panose="020B0609020204030204" pitchFamily="49" charset="0"/>
                <a:cs typeface="Consolas" panose="020B0609020204030204" pitchFamily="49" charset="0"/>
              </a:rPr>
              <a:t>Đảng nắm </a:t>
            </a:r>
            <a:r>
              <a:rPr lang="vi-VN" sz="2800" dirty="0">
                <a:latin typeface="Consolas" panose="020B0609020204030204" pitchFamily="49" charset="0"/>
                <a:cs typeface="Consolas" panose="020B0609020204030204" pitchFamily="49" charset="0"/>
              </a:rPr>
              <a:t>quyền</a:t>
            </a:r>
            <a:endParaRPr lang="en-US" sz="2800" dirty="0">
              <a:latin typeface="Consolas" panose="020B0609020204030204" pitchFamily="49" charset="0"/>
              <a:cs typeface="Consolas" panose="020B0609020204030204" pitchFamily="49" charset="0"/>
            </a:endParaRPr>
          </a:p>
        </p:txBody>
      </p:sp>
      <p:sp>
        <p:nvSpPr>
          <p:cNvPr id="7" name="Rectangle 6">
            <a:hlinkClick r:id="rId10" action="ppaction://hlinksldjump"/>
          </p:cNvPr>
          <p:cNvSpPr/>
          <p:nvPr/>
        </p:nvSpPr>
        <p:spPr>
          <a:xfrm>
            <a:off x="802761" y="3558167"/>
            <a:ext cx="7024681"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smtClean="0">
                <a:latin typeface="Consolas" panose="020B0609020204030204" pitchFamily="49" charset="0"/>
                <a:cs typeface="Consolas" panose="020B0609020204030204" pitchFamily="49" charset="0"/>
              </a:rPr>
              <a:t>B.</a:t>
            </a:r>
            <a:r>
              <a:rPr lang="vi-VN" sz="2800" dirty="0" smtClean="0">
                <a:latin typeface="Consolas" panose="020B0609020204030204" pitchFamily="49" charset="0"/>
                <a:cs typeface="Consolas" panose="020B0609020204030204" pitchFamily="49" charset="0"/>
              </a:rPr>
              <a:t>Đảng </a:t>
            </a:r>
            <a:r>
              <a:rPr lang="vi-VN" sz="2800" dirty="0">
                <a:latin typeface="Consolas" panose="020B0609020204030204" pitchFamily="49" charset="0"/>
                <a:cs typeface="Consolas" panose="020B0609020204030204" pitchFamily="49" charset="0"/>
              </a:rPr>
              <a:t>cầm quyền</a:t>
            </a:r>
            <a:endParaRPr lang="en-US" sz="2800" dirty="0">
              <a:latin typeface="Consolas" panose="020B0609020204030204" pitchFamily="49" charset="0"/>
              <a:cs typeface="Consolas" panose="020B0609020204030204" pitchFamily="49" charset="0"/>
            </a:endParaRPr>
          </a:p>
        </p:txBody>
      </p:sp>
      <p:sp>
        <p:nvSpPr>
          <p:cNvPr id="8" name="Rectangle 7"/>
          <p:cNvSpPr/>
          <p:nvPr/>
        </p:nvSpPr>
        <p:spPr>
          <a:xfrm>
            <a:off x="783746" y="5235001"/>
            <a:ext cx="7043695" cy="954107"/>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smtClean="0">
                <a:latin typeface="Consolas" panose="020B0609020204030204" pitchFamily="49" charset="0"/>
                <a:cs typeface="Consolas" panose="020B0609020204030204" pitchFamily="49" charset="0"/>
              </a:rPr>
              <a:t>D.</a:t>
            </a:r>
            <a:r>
              <a:rPr lang="vi-VN" sz="2800" dirty="0" smtClean="0">
                <a:latin typeface="Consolas" panose="020B0609020204030204" pitchFamily="49" charset="0"/>
                <a:cs typeface="Consolas" panose="020B0609020204030204" pitchFamily="49" charset="0"/>
              </a:rPr>
              <a:t>Các </a:t>
            </a:r>
            <a:r>
              <a:rPr lang="vi-VN" sz="2800" dirty="0">
                <a:latin typeface="Consolas" panose="020B0609020204030204" pitchFamily="49" charset="0"/>
                <a:cs typeface="Consolas" panose="020B0609020204030204" pitchFamily="49" charset="0"/>
              </a:rPr>
              <a:t>thuật ngữ trên đều phản ánh rõ vai trò của Đảng</a:t>
            </a:r>
            <a:endParaRPr lang="en-US" sz="2800" dirty="0">
              <a:latin typeface="Consolas" panose="020B0609020204030204" pitchFamily="49" charset="0"/>
              <a:cs typeface="Consolas" panose="020B0609020204030204" pitchFamily="49" charset="0"/>
            </a:endParaRPr>
          </a:p>
        </p:txBody>
      </p:sp>
      <p:sp>
        <p:nvSpPr>
          <p:cNvPr id="18" name="Oval 17"/>
          <p:cNvSpPr/>
          <p:nvPr/>
        </p:nvSpPr>
        <p:spPr>
          <a:xfrm>
            <a:off x="783746" y="3555624"/>
            <a:ext cx="422347" cy="53860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y2mate.com - 8bit_bakemonogatari_op2_kaerimichi_Kus6HraCjKw">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323050" y="-36965"/>
            <a:ext cx="487363" cy="487363"/>
          </a:xfrm>
          <a:prstGeom prst="rect">
            <a:avLst/>
          </a:prstGeom>
        </p:spPr>
      </p:pic>
    </p:spTree>
    <p:extLst>
      <p:ext uri="{BB962C8B-B14F-4D97-AF65-F5344CB8AC3E}">
        <p14:creationId xmlns:p14="http://schemas.microsoft.com/office/powerpoint/2010/main" val="83629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603"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anim calcmode="lin" valueType="num">
                                      <p:cBhvr>
                                        <p:cTn id="12" dur="2000" fill="hold"/>
                                        <p:tgtEl>
                                          <p:spTgt spid="18"/>
                                        </p:tgtEl>
                                        <p:attrNameLst>
                                          <p:attrName>ppt_w</p:attrName>
                                        </p:attrNameLst>
                                      </p:cBhvr>
                                      <p:tavLst>
                                        <p:tav tm="0" fmla="#ppt_w*sin(2.5*pi*$)">
                                          <p:val>
                                            <p:fltVal val="0"/>
                                          </p:val>
                                        </p:tav>
                                        <p:tav tm="100000">
                                          <p:val>
                                            <p:fltVal val="1"/>
                                          </p:val>
                                        </p:tav>
                                      </p:tavLst>
                                    </p:anim>
                                    <p:anim calcmode="lin" valueType="num">
                                      <p:cBhvr>
                                        <p:cTn id="13"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16"/>
                </p:tgtEl>
              </p:cMediaNode>
            </p:audio>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94127" y="339637"/>
            <a:ext cx="8483478" cy="6195636"/>
          </a:xfrm>
          <a:prstGeom prst="rect">
            <a:avLst/>
          </a:prstGeom>
          <a:blipFill>
            <a:blip r:embed="rId4"/>
            <a:tile tx="0" ty="0" sx="100000" sy="100000" flip="none" algn="tl"/>
          </a:blip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535272"/>
            <a:ext cx="9144001" cy="30235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7605" y="206717"/>
            <a:ext cx="366396" cy="6328555"/>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96" y="279827"/>
            <a:ext cx="304826" cy="6255445"/>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 y="-2250"/>
            <a:ext cx="9215719" cy="341887"/>
          </a:xfrm>
          <a:prstGeom prst="rect">
            <a:avLst/>
          </a:prstGeom>
        </p:spPr>
      </p:pic>
      <p:sp>
        <p:nvSpPr>
          <p:cNvPr id="4" name="Rectangle 3"/>
          <p:cNvSpPr/>
          <p:nvPr/>
        </p:nvSpPr>
        <p:spPr>
          <a:xfrm>
            <a:off x="357651" y="423090"/>
            <a:ext cx="8346837" cy="954107"/>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5</a:t>
            </a:r>
            <a:r>
              <a:rPr lang="en-US" sz="2800" dirty="0" smtClean="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a:t>
            </a:r>
            <a:r>
              <a:rPr lang="vi-VN" sz="2800" dirty="0" smtClean="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Trong </a:t>
            </a:r>
            <a:r>
              <a:rPr lang="vi-VN" sz="2800" dirty="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tư tưởng Hồ Chí Minh “người lãnh đạo” Đảng cần phải có những phẩm chất gì</a:t>
            </a:r>
            <a:endParaRPr lang="en-US" sz="2800" dirty="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endParaRPr>
          </a:p>
        </p:txBody>
      </p:sp>
      <p:sp>
        <p:nvSpPr>
          <p:cNvPr id="5" name="Rectangle 4"/>
          <p:cNvSpPr/>
          <p:nvPr/>
        </p:nvSpPr>
        <p:spPr>
          <a:xfrm>
            <a:off x="476757" y="1645937"/>
            <a:ext cx="7959207"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smtClean="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A.</a:t>
            </a:r>
            <a:r>
              <a:rPr lang="vi-VN" sz="2800" dirty="0" smtClean="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Tư </a:t>
            </a:r>
            <a:r>
              <a:rPr lang="vi-VN" sz="2800" dirty="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cách, đạo đức, năng lực cần thiết</a:t>
            </a:r>
            <a:endParaRPr lang="en-US" sz="2800" dirty="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endParaRPr>
          </a:p>
        </p:txBody>
      </p:sp>
      <p:sp>
        <p:nvSpPr>
          <p:cNvPr id="6" name="Rectangle 5"/>
          <p:cNvSpPr/>
          <p:nvPr/>
        </p:nvSpPr>
        <p:spPr>
          <a:xfrm>
            <a:off x="481556" y="3658688"/>
            <a:ext cx="7954408" cy="1815882"/>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smtClean="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C.</a:t>
            </a:r>
            <a:r>
              <a:rPr lang="vi-VN" sz="2800" dirty="0" smtClean="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Đảng </a:t>
            </a:r>
            <a:r>
              <a:rPr lang="vi-VN" sz="2800" dirty="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phải gắn bó mật thiết với nhân dân, lắng nghe ý kiến của dân, khiêm tốn học hỏi và phải chịu sự kiểm soát của nhân dân</a:t>
            </a:r>
            <a:endParaRPr lang="en-US" sz="2800" dirty="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endParaRPr>
          </a:p>
        </p:txBody>
      </p:sp>
      <p:sp>
        <p:nvSpPr>
          <p:cNvPr id="7" name="Rectangle 6"/>
          <p:cNvSpPr/>
          <p:nvPr/>
        </p:nvSpPr>
        <p:spPr>
          <a:xfrm>
            <a:off x="481556" y="2472609"/>
            <a:ext cx="7954408" cy="954107"/>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smtClean="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B.</a:t>
            </a:r>
            <a:r>
              <a:rPr lang="vi-VN" sz="2800" dirty="0" smtClean="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Phải </a:t>
            </a:r>
            <a:r>
              <a:rPr lang="vi-VN" sz="2800" dirty="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làm cho dân tin, dân phục để dân theo</a:t>
            </a:r>
            <a:endParaRPr lang="en-US" sz="2800" dirty="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endParaRPr>
          </a:p>
        </p:txBody>
      </p:sp>
      <p:sp>
        <p:nvSpPr>
          <p:cNvPr id="8" name="Rectangle 7">
            <a:hlinkClick r:id="rId10" action="ppaction://hlinksldjump"/>
          </p:cNvPr>
          <p:cNvSpPr/>
          <p:nvPr/>
        </p:nvSpPr>
        <p:spPr>
          <a:xfrm>
            <a:off x="481556" y="5743311"/>
            <a:ext cx="7954408" cy="523220"/>
          </a:xfrm>
          <a:prstGeom prst="rect">
            <a:avLst/>
          </a:prstGeom>
          <a:blipFill>
            <a:blip r:embed="rId9"/>
            <a:tile tx="0" ty="0" sx="100000" sy="100000" flip="none" algn="tl"/>
          </a:blipFill>
          <a:ln w="57150">
            <a:solidFill>
              <a:schemeClr val="accent2">
                <a:lumMod val="50000"/>
              </a:schemeClr>
            </a:solidFill>
          </a:ln>
        </p:spPr>
        <p:txBody>
          <a:bodyPr wrap="square">
            <a:spAutoFit/>
          </a:bodyPr>
          <a:lstStyle/>
          <a:p>
            <a:pPr lvl="0"/>
            <a:r>
              <a:rPr lang="en-US" sz="2800" dirty="0" smtClean="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D.</a:t>
            </a:r>
            <a:r>
              <a:rPr lang="vi-VN" sz="2800" dirty="0" smtClean="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Tất </a:t>
            </a:r>
            <a:r>
              <a:rPr lang="vi-VN" sz="2800" dirty="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rPr>
              <a:t>cả những phẩm chất trên</a:t>
            </a:r>
            <a:endParaRPr lang="en-US" sz="2800" dirty="0">
              <a:solidFill>
                <a:schemeClr val="tx1">
                  <a:lumMod val="95000"/>
                  <a:lumOff val="5000"/>
                </a:schemeClr>
              </a:solidFill>
              <a:latin typeface="Consolas" panose="020B0609020204030204" pitchFamily="49" charset="0"/>
              <a:ea typeface="Tahoma" panose="020B0604030504040204" pitchFamily="34" charset="0"/>
              <a:cs typeface="Consolas" panose="020B0609020204030204" pitchFamily="49" charset="0"/>
            </a:endParaRPr>
          </a:p>
        </p:txBody>
      </p:sp>
      <p:sp>
        <p:nvSpPr>
          <p:cNvPr id="18" name="Oval 17"/>
          <p:cNvSpPr/>
          <p:nvPr/>
        </p:nvSpPr>
        <p:spPr>
          <a:xfrm>
            <a:off x="476757" y="5787732"/>
            <a:ext cx="422347" cy="53860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y2mate.com - 8bit_bakemonogatari_op2_kaerimichi_Kus6HraCjKw">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323050" y="-36965"/>
            <a:ext cx="487363" cy="487363"/>
          </a:xfrm>
          <a:prstGeom prst="rect">
            <a:avLst/>
          </a:prstGeom>
        </p:spPr>
      </p:pic>
    </p:spTree>
    <p:extLst>
      <p:ext uri="{BB962C8B-B14F-4D97-AF65-F5344CB8AC3E}">
        <p14:creationId xmlns:p14="http://schemas.microsoft.com/office/powerpoint/2010/main" val="38422776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603"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randombar(horizontal)">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16"/>
                </p:tgtEl>
              </p:cMediaNode>
            </p:audio>
          </p:childTnLst>
        </p:cTn>
      </p:par>
    </p:tnLst>
    <p:bldLst>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ChangeArrowheads="1"/>
          </p:cNvSpPr>
          <p:nvPr/>
        </p:nvSpPr>
        <p:spPr bwMode="auto">
          <a:xfrm>
            <a:off x="0" y="-369332"/>
            <a:ext cx="54550"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6979" tIns="0" rIns="26979"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r>
            <a:br>
              <a:rPr kumimoji="0" lang="en-US" sz="1800" b="0" i="0" u="none" strike="noStrike" cap="none" normalizeH="0" baseline="0" dirty="0" smtClean="0">
                <a:ln>
                  <a:noFill/>
                </a:ln>
                <a:solidFill>
                  <a:schemeClr val="tx1"/>
                </a:solidFill>
                <a:effectLst/>
                <a:latin typeface="Arial" panose="020B0604020202020204" pitchFamily="34" charset="0"/>
              </a:rPr>
            </a:br>
            <a:r>
              <a:rPr kumimoji="0" 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r>
            <a:br>
              <a:rPr kumimoji="0" lang="en-US" sz="12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4171950"/>
          </a:xfrm>
          <a:prstGeom prst="rect">
            <a:avLst/>
          </a:prstGeom>
        </p:spPr>
      </p:pic>
      <p:pic>
        <p:nvPicPr>
          <p:cNvPr id="6" name="Picture 5" descr="bảng giá cửa hàng trà sữa mẫu bảng giá cửa hàng trà trà sữa bảng giá trà sữa, Liệu, Công Thức Thực đơn, Trà Sữa Ảnh nền">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59" y="4171950"/>
            <a:ext cx="914400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250" y="1519238"/>
            <a:ext cx="4400550" cy="2839403"/>
          </a:xfrm>
          <a:prstGeom prst="rect">
            <a:avLst/>
          </a:prstGeom>
        </p:spPr>
      </p:pic>
      <p:pic>
        <p:nvPicPr>
          <p:cNvPr id="8" name="Content Placeholder 7">
            <a:hlinkClick r:id="rId9" action="ppaction://hlinksldjump"/>
          </p:cNvPr>
          <p:cNvPicPr>
            <a:picLocks noGrp="1" noChangeAspect="1"/>
          </p:cNvPicPr>
          <p:nvPr>
            <p:ph idx="1"/>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859458">
            <a:off x="-3643031" y="3927384"/>
            <a:ext cx="1809738" cy="1850673"/>
          </a:xfrm>
        </p:spPr>
      </p:pic>
      <p:pic>
        <p:nvPicPr>
          <p:cNvPr id="12" name="Content Placeholder 7">
            <a:hlinkClick r:id="rId11" action="ppaction://hlinksldjump"/>
          </p:cNvPr>
          <p:cNvPicPr>
            <a:picLocks noChangeAspect="1"/>
          </p:cNvPicPr>
          <p:nvPr/>
        </p:nvPicPr>
        <p:blipFill>
          <a:blip r:embed="rId12" cstate="print">
            <a:extLst>
              <a:ext uri="{BEBA8EAE-BF5A-486C-A8C5-ECC9F3942E4B}">
                <a14:imgProps xmlns:a14="http://schemas.microsoft.com/office/drawing/2010/main">
                  <a14:imgLayer r:embed="rId13">
                    <a14:imgEffect>
                      <a14:saturation sat="400000"/>
                    </a14:imgEffect>
                  </a14:imgLayer>
                </a14:imgProps>
              </a:ext>
              <a:ext uri="{28A0092B-C50C-407E-A947-70E740481C1C}">
                <a14:useLocalDpi xmlns:a14="http://schemas.microsoft.com/office/drawing/2010/main" val="0"/>
              </a:ext>
            </a:extLst>
          </a:blip>
          <a:stretch>
            <a:fillRect/>
          </a:stretch>
        </p:blipFill>
        <p:spPr>
          <a:xfrm rot="20117069">
            <a:off x="-2065851" y="5094205"/>
            <a:ext cx="1488640" cy="1522312"/>
          </a:xfrm>
          <a:prstGeom prst="rect">
            <a:avLst/>
          </a:prstGeom>
        </p:spPr>
      </p:pic>
      <p:pic>
        <p:nvPicPr>
          <p:cNvPr id="13" name="Content Placeholder 7">
            <a:hlinkClick r:id="rId14" action="ppaction://hlinksldjump"/>
          </p:cNvPr>
          <p:cNvPicPr>
            <a:picLocks noChangeAspect="1"/>
          </p:cNvPicPr>
          <p:nvPr/>
        </p:nvPicPr>
        <p:blipFill>
          <a:blip r:embed="rId1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20385405">
            <a:off x="9380731" y="3963003"/>
            <a:ext cx="1429430" cy="1461763"/>
          </a:xfrm>
          <a:prstGeom prst="rect">
            <a:avLst/>
          </a:prstGeom>
        </p:spPr>
      </p:pic>
      <p:pic>
        <p:nvPicPr>
          <p:cNvPr id="14" name="Content Placeholder 7">
            <a:hlinkClick r:id="rId16" action="ppaction://hlinksldjump"/>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rot="19203267">
            <a:off x="-4416490" y="5064332"/>
            <a:ext cx="1590463" cy="1626438"/>
          </a:xfrm>
          <a:prstGeom prst="rect">
            <a:avLst/>
          </a:prstGeom>
        </p:spPr>
      </p:pic>
      <p:pic>
        <p:nvPicPr>
          <p:cNvPr id="11" name="Content Placeholder 7">
            <a:hlinkClick r:id="rId18" action="ppaction://hlinksldjump"/>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9203267">
            <a:off x="-1872485" y="7414430"/>
            <a:ext cx="1590463" cy="1626438"/>
          </a:xfrm>
          <a:prstGeom prst="rect">
            <a:avLst/>
          </a:prstGeom>
        </p:spPr>
      </p:pic>
      <p:pic>
        <p:nvPicPr>
          <p:cNvPr id="15" name="Content Placeholder 7">
            <a:hlinkClick r:id="rId19" action="ppaction://hlinksldjump"/>
          </p:cNvPr>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09589">
            <a:off x="12118066" y="4691617"/>
            <a:ext cx="1829645" cy="1871030"/>
          </a:xfrm>
          <a:prstGeom prst="rect">
            <a:avLst/>
          </a:prstGeom>
        </p:spPr>
      </p:pic>
      <p:pic>
        <p:nvPicPr>
          <p:cNvPr id="7" name="Honkai Impact 3 (崩坏3rd) - BGM CityEvent Openning">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9391650" y="0"/>
            <a:ext cx="609600" cy="609600"/>
          </a:xfrm>
          <a:prstGeom prst="rect">
            <a:avLst/>
          </a:prstGeom>
        </p:spPr>
      </p:pic>
      <p:sp>
        <p:nvSpPr>
          <p:cNvPr id="9" name="Oval Callout 8"/>
          <p:cNvSpPr/>
          <p:nvPr/>
        </p:nvSpPr>
        <p:spPr>
          <a:xfrm>
            <a:off x="2339664" y="402195"/>
            <a:ext cx="4766872" cy="2213040"/>
          </a:xfrm>
          <a:prstGeom prst="wedgeEllipseCallout">
            <a:avLst/>
          </a:prstGeom>
          <a:blipFill>
            <a:blip r:embed="rId21"/>
            <a:tile tx="0" ty="0" sx="100000" sy="100000" flip="none" algn="tl"/>
          </a:bli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400" dirty="0"/>
          </a:p>
        </p:txBody>
      </p:sp>
      <p:pic>
        <p:nvPicPr>
          <p:cNvPr id="17" name="Content Placeholder 7">
            <a:hlinkClick r:id="rId22" action="ppaction://hlinksldjump"/>
          </p:cNvPr>
          <p:cNvPicPr>
            <a:picLocks noChangeAspect="1"/>
          </p:cNvPicPr>
          <p:nvPr/>
        </p:nvPicPr>
        <p:blipFill>
          <a:blip r:embed="rId17" cstate="print">
            <a:duotone>
              <a:prstClr val="black"/>
              <a:srgbClr val="FF0066">
                <a:tint val="45000"/>
                <a:satMod val="400000"/>
              </a:srgbClr>
            </a:duotone>
            <a:extLst>
              <a:ext uri="{28A0092B-C50C-407E-A947-70E740481C1C}">
                <a14:useLocalDpi xmlns:a14="http://schemas.microsoft.com/office/drawing/2010/main" val="0"/>
              </a:ext>
            </a:extLst>
          </a:blip>
          <a:stretch>
            <a:fillRect/>
          </a:stretch>
        </p:blipFill>
        <p:spPr>
          <a:xfrm rot="19203267">
            <a:off x="9844857" y="7178826"/>
            <a:ext cx="1590463" cy="1626438"/>
          </a:xfrm>
          <a:prstGeom prst="rect">
            <a:avLst/>
          </a:prstGeom>
        </p:spPr>
      </p:pic>
      <p:pic>
        <p:nvPicPr>
          <p:cNvPr id="19" name="Content Placeholder 7">
            <a:hlinkClick r:id="rId23" action="ppaction://hlinksldjump"/>
          </p:cNvPr>
          <p:cNvPicPr>
            <a:picLocks noChangeAspect="1"/>
          </p:cNvPicPr>
          <p:nvPr/>
        </p:nvPicPr>
        <p:blipFill>
          <a:blip r:embed="rId17" cstate="print">
            <a:duotone>
              <a:prstClr val="black"/>
              <a:srgbClr val="9900CC">
                <a:tint val="45000"/>
                <a:satMod val="400000"/>
              </a:srgbClr>
            </a:duotone>
            <a:extLst>
              <a:ext uri="{28A0092B-C50C-407E-A947-70E740481C1C}">
                <a14:useLocalDpi xmlns:a14="http://schemas.microsoft.com/office/drawing/2010/main" val="0"/>
              </a:ext>
            </a:extLst>
          </a:blip>
          <a:stretch>
            <a:fillRect/>
          </a:stretch>
        </p:blipFill>
        <p:spPr>
          <a:xfrm rot="19203267">
            <a:off x="13619083" y="4813700"/>
            <a:ext cx="1590463" cy="1626438"/>
          </a:xfrm>
          <a:prstGeom prst="rect">
            <a:avLst/>
          </a:prstGeom>
        </p:spPr>
      </p:pic>
      <p:sp>
        <p:nvSpPr>
          <p:cNvPr id="22" name="Rectangle 21"/>
          <p:cNvSpPr/>
          <p:nvPr/>
        </p:nvSpPr>
        <p:spPr>
          <a:xfrm>
            <a:off x="2968052" y="979455"/>
            <a:ext cx="3478187" cy="1076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accent2">
                    <a:lumMod val="75000"/>
                  </a:schemeClr>
                </a:solidFill>
                <a:latin typeface="Consolas" panose="020B0609020204030204" pitchFamily="49" charset="0"/>
                <a:cs typeface="Consolas" panose="020B0609020204030204" pitchFamily="49" charset="0"/>
              </a:rPr>
              <a:t>HÃY CHỌN 1 LY TRÀ SỮA</a:t>
            </a:r>
            <a:endParaRPr lang="en-US" sz="3200" dirty="0">
              <a:solidFill>
                <a:schemeClr val="accent2">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1828618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repeatCount="indefinite" accel="50000" decel="50000" fill="hold" nodeType="withEffect">
                                  <p:stCondLst>
                                    <p:cond delay="0"/>
                                  </p:stCondLst>
                                  <p:childTnLst>
                                    <p:animMotion origin="layout" path="M 4.44444E-6 -0.02199 C 4.44444E-6 0.02315 0.13472 0.05996 0.29895 0.05996 C 0.4927 0.05996 0.56267 0.01899 0.59201 -0.00555 L 0.62239 -0.03842 C 0.6526 -0.06296 0.72691 -0.1037 0.94566 -0.1037 C 1.08559 -0.1037 1.24479 -0.06713 1.24479 -0.02199 C 1.24479 0.02315 1.08559 0.05996 0.94566 0.05996 C 0.72691 0.05996 0.6526 0.01899 0.62239 -0.00555 L 0.59201 -0.03842 C 0.56267 -0.06296 0.4927 -0.1037 0.29895 -0.1037 C 0.13472 -0.1037 4.44444E-6 -0.06713 4.44444E-6 -0.02199 Z " pathEditMode="relative" rAng="0" ptsTypes="AAAAAAAAAAA">
                                      <p:cBhvr>
                                        <p:cTn id="6" dur="23000" fill="hold"/>
                                        <p:tgtEl>
                                          <p:spTgt spid="12"/>
                                        </p:tgtEl>
                                        <p:attrNameLst>
                                          <p:attrName>ppt_x</p:attrName>
                                          <p:attrName>ppt_y</p:attrName>
                                        </p:attrNameLst>
                                      </p:cBhvr>
                                      <p:rCtr x="62240" y="0"/>
                                    </p:animMotion>
                                  </p:childTnLst>
                                </p:cTn>
                              </p:par>
                              <p:par>
                                <p:cTn id="7" presetID="26" presetClass="path" presetSubtype="0" repeatCount="indefinite" accel="50000" decel="50000" fill="hold" nodeType="withEffect">
                                  <p:stCondLst>
                                    <p:cond delay="0"/>
                                  </p:stCondLst>
                                  <p:childTnLst>
                                    <p:animMotion origin="layout" path="M -3.05556E-6 -0.04513 C -3.05556E-6 0.01274 0.17396 0.05996 0.38594 0.05996 C 0.63542 0.05996 0.7257 0.00741 0.76372 -0.02407 L 0.80278 -0.06643 C 0.84167 -0.09791 0.93768 -0.15023 1.21962 -0.15023 C 1.40035 -0.15023 1.60556 -0.10324 1.60556 -0.04513 C 1.60556 0.01274 1.40035 0.05996 1.21962 0.05996 C 0.93768 0.05996 0.84167 0.00741 0.80278 -0.02407 L 0.76372 -0.06643 C 0.7257 -0.09791 0.63542 -0.15023 0.38594 -0.15023 C 0.17396 -0.15023 -3.05556E-6 -0.10324 -3.05556E-6 -0.04513 Z " pathEditMode="relative" rAng="0" ptsTypes="AAAAAAAAAAA">
                                      <p:cBhvr>
                                        <p:cTn id="8" dur="25000" fill="hold"/>
                                        <p:tgtEl>
                                          <p:spTgt spid="14"/>
                                        </p:tgtEl>
                                        <p:attrNameLst>
                                          <p:attrName>ppt_x</p:attrName>
                                          <p:attrName>ppt_y</p:attrName>
                                        </p:attrNameLst>
                                      </p:cBhvr>
                                      <p:rCtr x="80278" y="0"/>
                                    </p:animMotion>
                                  </p:childTnLst>
                                </p:cTn>
                              </p:par>
                              <p:par>
                                <p:cTn id="9" presetID="26" presetClass="path" presetSubtype="0" repeatCount="indefinite" accel="50000" decel="50000" fill="hold" nodeType="withEffect">
                                  <p:stCondLst>
                                    <p:cond delay="0"/>
                                  </p:stCondLst>
                                  <p:childTnLst>
                                    <p:animMotion origin="layout" path="M -3.61111E-6 -3.7037E-7 C -3.61111E-6 0.0331 -0.18941 0.05995 -0.41979 0.05995 C -0.69166 0.05995 -0.78993 0.03009 -0.83107 0.01204 L -0.87361 -0.01204 C -0.91614 -0.03009 -1.02048 -0.05995 -1.32743 -0.05995 C -1.52378 -0.05995 -1.74705 -0.0331 -1.74705 -3.7037E-7 C -1.74705 0.0331 -1.52378 0.05995 -1.32743 0.05995 C -1.02048 0.05995 -0.91614 0.03009 -0.87361 0.01204 L -0.83107 -0.01204 C -0.78993 -0.03009 -0.69166 -0.05995 -0.41979 -0.05995 C -0.18941 -0.05995 -3.61111E-6 -0.0331 -3.61111E-6 -3.7037E-7 Z " pathEditMode="relative" rAng="0" ptsTypes="AAAAAAAAAAA">
                                      <p:cBhvr>
                                        <p:cTn id="10" dur="17000" fill="hold"/>
                                        <p:tgtEl>
                                          <p:spTgt spid="15"/>
                                        </p:tgtEl>
                                        <p:attrNameLst>
                                          <p:attrName>ppt_x</p:attrName>
                                          <p:attrName>ppt_y</p:attrName>
                                        </p:attrNameLst>
                                      </p:cBhvr>
                                      <p:rCtr x="-87361" y="0"/>
                                    </p:animMotion>
                                  </p:childTnLst>
                                </p:cTn>
                              </p:par>
                              <p:par>
                                <p:cTn id="11" presetID="1" presetClass="path" presetSubtype="0" repeatCount="indefinite" accel="50000" decel="50000" fill="hold" nodeType="withEffect">
                                  <p:stCondLst>
                                    <p:cond delay="0"/>
                                  </p:stCondLst>
                                  <p:childTnLst>
                                    <p:animMotion origin="layout" path="M 0.6191 0.05278 C 0.92205 0.05278 1.16875 -0.05023 1.16875 -0.17732 C 1.16875 -0.30417 0.92205 -0.40741 0.6191 -0.40741 C 0.31597 -0.40741 0.06962 -0.30417 0.06962 -0.17732 C 0.06962 -0.05023 0.31597 0.05278 0.6191 0.05278 Z " pathEditMode="relative" rAng="0" ptsTypes="AAAAA">
                                      <p:cBhvr>
                                        <p:cTn id="12" dur="21000" fill="hold"/>
                                        <p:tgtEl>
                                          <p:spTgt spid="11"/>
                                        </p:tgtEl>
                                        <p:attrNameLst>
                                          <p:attrName>ppt_x</p:attrName>
                                          <p:attrName>ppt_y</p:attrName>
                                        </p:attrNameLst>
                                      </p:cBhvr>
                                      <p:rCtr x="0" y="-23009"/>
                                    </p:animMotion>
                                  </p:childTnLst>
                                </p:cTn>
                              </p:par>
                              <p:par>
                                <p:cTn id="13" presetID="54" presetClass="path" presetSubtype="0" repeatCount="indefinite" accel="50000" decel="50000" fill="hold" nodeType="withEffect">
                                  <p:stCondLst>
                                    <p:cond delay="0"/>
                                  </p:stCondLst>
                                  <p:childTnLst>
                                    <p:animMotion origin="layout" path="M -2.77778E-7 -1.48148E-6 C 0.02708 -0.0081 0.12222 -0.01597 0.15521 -0.01597 C 0.36528 -0.01597 0.5816 0.10903 0.5816 0.23403 C 0.5816 0.17107 0.68958 0.10903 0.79167 0.10903 C 0.89983 0.10903 1.00208 0.17199 1.00208 0.23403 C 1.00208 0.20301 1.05625 0.17107 1.11024 0.17107 C 1.16441 0.17107 1.21823 0.20208 1.21823 0.23403 C 1.21823 0.21806 1.24549 0.20301 1.2724 0.20301 C 1.29948 0.20301 1.32639 0.21898 1.32639 0.23403 C 1.32639 0.22593 1.34063 0.21806 1.35347 0.21806 C 1.36059 0.21806 1.38056 0.22616 1.38056 0.23403 C 1.38056 0.23009 1.38767 0.22593 1.39462 0.22593 C 1.39462 0.22685 1.40851 0.22986 1.40851 0.23403 C 1.40851 0.23195 1.40851 0.23009 1.41563 0.23009 C 1.41563 0.23102 1.42292 0.23218 1.42292 0.23403 C 1.42292 0.2331 1.42292 0.23195 1.42292 0.23102 C 1.42986 0.23102 1.42986 0.23195 1.42986 0.2331 C 1.43698 0.2331 1.43698 0.23218 1.43698 0.23102 C 1.4441 0.23102 1.4441 0.23195 1.4441 0.2331 " pathEditMode="relative" rAng="0" ptsTypes="AAAAAAAAAAAAAAAAAAA">
                                      <p:cBhvr>
                                        <p:cTn id="14" dur="13000" fill="hold"/>
                                        <p:tgtEl>
                                          <p:spTgt spid="8"/>
                                        </p:tgtEl>
                                        <p:attrNameLst>
                                          <p:attrName>ppt_x</p:attrName>
                                          <p:attrName>ppt_y</p:attrName>
                                        </p:attrNameLst>
                                      </p:cBhvr>
                                      <p:rCtr x="72205" y="10903"/>
                                    </p:animMotion>
                                  </p:childTnLst>
                                </p:cTn>
                              </p:par>
                              <p:par>
                                <p:cTn id="15" presetID="45" presetClass="path" presetSubtype="0" repeatCount="indefinite" accel="50000" decel="50000" fill="hold" nodeType="withEffect">
                                  <p:stCondLst>
                                    <p:cond delay="0"/>
                                  </p:stCondLst>
                                  <p:childTnLst>
                                    <p:animMotion origin="layout" path="M -3.61111E-6 -3.7037E-7 L -0.09305 -3.7037E-7 C -0.13663 -3.7037E-7 -0.18593 -0.01389 -0.22951 -0.01597 C -0.2618 -0.01597 -0.32239 -0.00301 -0.34982 -0.00301 C -0.38784 -0.00301 -0.42569 -0.00694 -0.49687 -0.00694 L -0.54618 -0.16204 L -0.60104 0.025 L -0.66649 -3.7037E-7 L -0.72048 -0.00694 L -0.85225 -0.00093 C -0.91198 -0.00393 -0.96128 -0.0169 -1.021 -0.02199 C -1.04288 -0.02292 -1.09218 -0.02407 -1.12534 -0.02199 C -1.15764 -0.01991 -1.18489 -0.00602 -1.19531 -0.00509 C -1.21232 -0.00093 -1.25034 -0.00509 -1.27205 -0.00301 L -1.3052 -3.7037E-7 L -1.3651 -3.7037E-7 " pathEditMode="relative" rAng="0" ptsTypes="AAAAAAAAAAAAAAAA">
                                      <p:cBhvr>
                                        <p:cTn id="16" dur="16000" fill="hold"/>
                                        <p:tgtEl>
                                          <p:spTgt spid="13"/>
                                        </p:tgtEl>
                                        <p:attrNameLst>
                                          <p:attrName>ppt_x</p:attrName>
                                          <p:attrName>ppt_y</p:attrName>
                                        </p:attrNameLst>
                                      </p:cBhvr>
                                      <p:rCtr x="-68264" y="-6852"/>
                                    </p:animMotion>
                                  </p:childTnLst>
                                </p:cTn>
                              </p:par>
                              <p:par>
                                <p:cTn id="17" presetID="1" presetClass="path" presetSubtype="0" repeatCount="indefinite" accel="50000" decel="50000" fill="hold" nodeType="withEffect">
                                  <p:stCondLst>
                                    <p:cond delay="0"/>
                                  </p:stCondLst>
                                  <p:childTnLst>
                                    <p:animMotion origin="layout" path="M -0.66232 0.08727 C -0.29305 0.08727 0.00764 -0.0162 0.00764 -0.14166 C 0.00764 -0.26851 -0.29305 -0.37037 -0.66232 -0.37037 C -1.03055 -0.37037 -1.32986 -0.26851 -1.32986 -0.14166 C -1.32986 -0.0162 -1.03055 0.08727 -0.66232 0.08727 Z " pathEditMode="relative" rAng="0" ptsTypes="AAAAA">
                                      <p:cBhvr>
                                        <p:cTn id="18" dur="17000" fill="hold"/>
                                        <p:tgtEl>
                                          <p:spTgt spid="17"/>
                                        </p:tgtEl>
                                        <p:attrNameLst>
                                          <p:attrName>ppt_x</p:attrName>
                                          <p:attrName>ppt_y</p:attrName>
                                        </p:attrNameLst>
                                      </p:cBhvr>
                                      <p:rCtr x="122" y="-22894"/>
                                    </p:animMotion>
                                  </p:childTnLst>
                                </p:cTn>
                              </p:par>
                              <p:par>
                                <p:cTn id="19" presetID="26" presetClass="path" presetSubtype="0" repeatCount="indefinite" accel="50000" decel="50000" fill="hold" nodeType="withEffect">
                                  <p:stCondLst>
                                    <p:cond delay="0"/>
                                  </p:stCondLst>
                                  <p:childTnLst>
                                    <p:animMotion origin="layout" path="M 1.11111E-6 -1.48148E-6 C 1.11111E-6 0.05787 -0.19861 0.10509 -0.43993 0.10509 C -0.72413 0.10509 -0.82708 0.05278 -0.87049 0.02107 L -0.91493 -0.02106 C -0.9592 -0.05278 -1.06858 -0.10509 -1.38993 -0.10509 C -1.59566 -0.10509 -1.82969 -0.0581 -1.82969 -1.48148E-6 C -1.82969 0.05787 -1.59566 0.10509 -1.38993 0.10509 C -1.06858 0.10509 -0.9592 0.05278 -0.91493 0.02107 L -0.87049 -0.02106 C -0.82708 -0.05278 -0.72413 -0.10509 -0.43993 -0.10509 C -0.19861 -0.10509 1.11111E-6 -0.0581 1.11111E-6 -1.48148E-6 Z " pathEditMode="relative" rAng="0" ptsTypes="AAAAAAAAAAA">
                                      <p:cBhvr>
                                        <p:cTn id="20" dur="29000" fill="hold"/>
                                        <p:tgtEl>
                                          <p:spTgt spid="19"/>
                                        </p:tgtEl>
                                        <p:attrNameLst>
                                          <p:attrName>ppt_x</p:attrName>
                                          <p:attrName>ppt_y</p:attrName>
                                        </p:attrNameLst>
                                      </p:cBhvr>
                                      <p:rCtr x="-91493" y="0"/>
                                    </p:animMotion>
                                  </p:childTnLst>
                                </p:cTn>
                              </p:par>
                              <p:par>
                                <p:cTn id="21" presetID="1" presetClass="mediacall" presetSubtype="0" fill="hold" nodeType="withEffect">
                                  <p:stCondLst>
                                    <p:cond delay="0"/>
                                  </p:stCondLst>
                                  <p:childTnLst>
                                    <p:cmd type="call" cmd="playFrom(0.0)">
                                      <p:cBhvr>
                                        <p:cTn id="22" dur="3337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Kết quả hình ảnh cho congratulation background">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8808"/>
            <a:ext cx="9143999"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ình ảnh có liên quan">
            <a:hlinkClick r:id="rId5"/>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488006" y="637457"/>
            <a:ext cx="3295650" cy="4076701"/>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pic>
        <p:nvPicPr>
          <p:cNvPr id="4" name="Content Placeholder 7"/>
          <p:cNvPicPr>
            <a:picLocks noGrp="1" noChangeAspect="1"/>
          </p:cNvPicPr>
          <p:nvPr>
            <p:ph idx="1"/>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859458">
            <a:off x="2872462" y="1247333"/>
            <a:ext cx="3399073" cy="3475958"/>
          </a:xfr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9020" y="4714158"/>
            <a:ext cx="1143998" cy="1438991"/>
          </a:xfrm>
          <a:prstGeom prst="rect">
            <a:avLst/>
          </a:prstGeom>
        </p:spPr>
      </p:pic>
      <p:pic>
        <p:nvPicPr>
          <p:cNvPr id="4104" name="Picture 8" descr="Kết quả hình ảnh cho funny chibi gif">
            <a:hlinkClick r:id="rId9"/>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46738" y="2588415"/>
            <a:ext cx="2744751" cy="274475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1" name="Left Arrow 10">
            <a:hlinkClick r:id="rId11" action="ppaction://hlinksldjump"/>
          </p:cNvPr>
          <p:cNvSpPr/>
          <p:nvPr/>
        </p:nvSpPr>
        <p:spPr>
          <a:xfrm>
            <a:off x="0" y="8808"/>
            <a:ext cx="2028825" cy="62865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ln w="0"/>
                <a:solidFill>
                  <a:schemeClr val="bg1"/>
                </a:solidFill>
                <a:effectLst>
                  <a:outerShdw blurRad="38100" dist="19050" dir="2700000" algn="tl" rotWithShape="0">
                    <a:schemeClr val="dk1">
                      <a:alpha val="40000"/>
                    </a:schemeClr>
                  </a:outerShdw>
                </a:effectLst>
              </a:rPr>
              <a:t>BACK</a:t>
            </a:r>
            <a:endParaRPr lang="en-US" sz="32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19246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indefinite"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6" descr="Phát Nổ 3d Hạt Nền Png, Hạt Nổ, Hạt Png, Hạt Nề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8" y="0"/>
            <a:ext cx="9194517" cy="68580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191946" y="325888"/>
            <a:ext cx="9335946" cy="923330"/>
          </a:xfrm>
          <a:prstGeom prst="rect">
            <a:avLst/>
          </a:prstGeom>
          <a:noFill/>
        </p:spPr>
        <p:txBody>
          <a:bodyPr wrap="square" lIns="91440" tIns="45720" rIns="91440" bIns="45720">
            <a:spAutoFit/>
          </a:bodyPr>
          <a:lstStyle/>
          <a:p>
            <a:pPr algn="ctr"/>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GIẢI KHUYẾN KHÍCH</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3074" name="Picture 2" descr="https://i.imgflip.com/3euf5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7543" y="1227251"/>
            <a:ext cx="6076968" cy="5471790"/>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8" name="Left Arrow 7">
            <a:hlinkClick r:id="rId6" action="ppaction://hlinksldjump"/>
          </p:cNvPr>
          <p:cNvSpPr/>
          <p:nvPr/>
        </p:nvSpPr>
        <p:spPr>
          <a:xfrm>
            <a:off x="0" y="8808"/>
            <a:ext cx="2028825" cy="628650"/>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ln w="0"/>
                <a:solidFill>
                  <a:schemeClr val="bg1"/>
                </a:solidFill>
                <a:effectLst>
                  <a:outerShdw blurRad="38100" dist="19050" dir="2700000" algn="tl" rotWithShape="0">
                    <a:schemeClr val="dk1">
                      <a:alpha val="40000"/>
                    </a:schemeClr>
                  </a:outerShdw>
                </a:effectLst>
              </a:rPr>
              <a:t>BACK</a:t>
            </a:r>
            <a:endParaRPr lang="en-US" sz="3200" dirty="0">
              <a:ln w="0"/>
              <a:solidFill>
                <a:schemeClr val="bg1"/>
              </a:solidFill>
              <a:effectLst>
                <a:outerShdw blurRad="38100" dist="19050" dir="2700000" algn="tl" rotWithShape="0">
                  <a:schemeClr val="dk1">
                    <a:alpha val="40000"/>
                  </a:schemeClr>
                </a:outerShdw>
              </a:effectLst>
            </a:endParaRPr>
          </a:p>
        </p:txBody>
      </p:sp>
      <p:pic>
        <p:nvPicPr>
          <p:cNvPr id="9" name="Content Placeholder 7">
            <a:hlinkClick r:id="rId7" action="ppaction://hlinksldjump"/>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09589">
            <a:off x="7414433" y="4653994"/>
            <a:ext cx="1829645" cy="1871030"/>
          </a:xfrm>
          <a:prstGeom prst="rect">
            <a:avLst/>
          </a:prstGeom>
        </p:spPr>
      </p:pic>
      <p:pic>
        <p:nvPicPr>
          <p:cNvPr id="10" name="Billy Joel - Piano Man (Aud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694323" y="201981"/>
            <a:ext cx="609600" cy="609600"/>
          </a:xfrm>
          <a:prstGeom prst="rect">
            <a:avLst/>
          </a:prstGeom>
        </p:spPr>
      </p:pic>
    </p:spTree>
    <p:extLst>
      <p:ext uri="{BB962C8B-B14F-4D97-AF65-F5344CB8AC3E}">
        <p14:creationId xmlns:p14="http://schemas.microsoft.com/office/powerpoint/2010/main" val="377762082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003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2549</TotalTime>
  <Words>308</Words>
  <Application>Microsoft Office PowerPoint</Application>
  <PresentationFormat>On-screen Show (4:3)</PresentationFormat>
  <Paragraphs>51</Paragraphs>
  <Slides>15</Slides>
  <Notes>3</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SimSun</vt:lpstr>
      <vt:lpstr>Arial</vt:lpstr>
      <vt:lpstr>Calibri</vt:lpstr>
      <vt:lpstr>Calibri Light</vt:lpstr>
      <vt:lpstr>Consolas</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Nguyễn Quốc Bằng</cp:lastModifiedBy>
  <cp:revision>59</cp:revision>
  <dcterms:created xsi:type="dcterms:W3CDTF">2019-10-28T15:07:31Z</dcterms:created>
  <dcterms:modified xsi:type="dcterms:W3CDTF">2019-11-02T08:17:04Z</dcterms:modified>
</cp:coreProperties>
</file>